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0" r:id="rId1"/>
  </p:sldMasterIdLst>
  <p:notesMasterIdLst>
    <p:notesMasterId r:id="rId28"/>
  </p:notesMasterIdLst>
  <p:sldIdLst>
    <p:sldId id="622" r:id="rId2"/>
    <p:sldId id="256" r:id="rId3"/>
    <p:sldId id="558" r:id="rId4"/>
    <p:sldId id="559" r:id="rId5"/>
    <p:sldId id="560" r:id="rId6"/>
    <p:sldId id="561" r:id="rId7"/>
    <p:sldId id="564" r:id="rId8"/>
    <p:sldId id="562" r:id="rId9"/>
    <p:sldId id="563" r:id="rId10"/>
    <p:sldId id="565" r:id="rId11"/>
    <p:sldId id="566" r:id="rId12"/>
    <p:sldId id="609" r:id="rId13"/>
    <p:sldId id="568" r:id="rId14"/>
    <p:sldId id="569" r:id="rId15"/>
    <p:sldId id="570" r:id="rId16"/>
    <p:sldId id="571" r:id="rId17"/>
    <p:sldId id="572" r:id="rId18"/>
    <p:sldId id="573" r:id="rId19"/>
    <p:sldId id="574" r:id="rId20"/>
    <p:sldId id="575" r:id="rId21"/>
    <p:sldId id="576" r:id="rId22"/>
    <p:sldId id="611" r:id="rId23"/>
    <p:sldId id="577" r:id="rId24"/>
    <p:sldId id="578" r:id="rId25"/>
    <p:sldId id="621" r:id="rId26"/>
    <p:sldId id="579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8715"/>
    <a:srgbClr val="FF8F00"/>
    <a:srgbClr val="F88B1E"/>
    <a:srgbClr val="DA5A30"/>
    <a:srgbClr val="0061FF"/>
    <a:srgbClr val="0063FB"/>
    <a:srgbClr val="FE7835"/>
    <a:srgbClr val="FF7F28"/>
    <a:srgbClr val="F2351F"/>
    <a:srgbClr val="FE7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36" autoAdjust="0"/>
    <p:restoredTop sz="94274" autoAdjust="0"/>
  </p:normalViewPr>
  <p:slideViewPr>
    <p:cSldViewPr snapToGrid="0">
      <p:cViewPr varScale="1">
        <p:scale>
          <a:sx n="113" d="100"/>
          <a:sy n="113" d="100"/>
        </p:scale>
        <p:origin x="84" y="102"/>
      </p:cViewPr>
      <p:guideLst/>
    </p:cSldViewPr>
  </p:slideViewPr>
  <p:outlineViewPr>
    <p:cViewPr>
      <p:scale>
        <a:sx n="33" d="100"/>
        <a:sy n="33" d="100"/>
      </p:scale>
      <p:origin x="0" y="-96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566747-825C-A840-869D-29713667F408}" type="datetimeFigureOut">
              <a:rPr lang="en-US" smtClean="0"/>
              <a:t>12/7/2019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BB6A63-C894-C740-8C95-E29D0DCBAD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9803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D7F61A-7560-DC41-B24F-3C99A811EBB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4847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Message:</a:t>
            </a:r>
            <a:r>
              <a:rPr lang="en-US" baseline="0" dirty="0"/>
              <a:t> tensor computed from source node/ destination node/ edge features</a:t>
            </a:r>
          </a:p>
          <a:p>
            <a:r>
              <a:rPr lang="en-US" baseline="0" dirty="0"/>
              <a:t>Reduce: aggregating the messages (and updating the node representation accordingly)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D7F61A-7560-DC41-B24F-3C99A811EBB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5614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an advantage</a:t>
            </a:r>
            <a:r>
              <a:rPr lang="en-US" baseline="0" dirty="0" smtClean="0"/>
              <a:t> of GNN over other methods.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B6A63-C894-C740-8C95-E29D0DCBADF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9972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Message:</a:t>
            </a:r>
            <a:r>
              <a:rPr lang="en-US" baseline="0" dirty="0"/>
              <a:t> tensor computed from source node/ destination node/ edge features</a:t>
            </a:r>
          </a:p>
          <a:p>
            <a:r>
              <a:rPr lang="en-US" baseline="0" dirty="0"/>
              <a:t>Reduce: aggregating the messages (and updating the node representation accordingly)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D7F61A-7560-DC41-B24F-3C99A811EBB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1321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6599B-10B1-3C4B-AD6B-550500D8FCF9}" type="datetimeFigureOut">
              <a:rPr lang="en-US" smtClean="0"/>
              <a:t>12/7/2019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0AC90F-806A-4640-838C-5DDD1BCE92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2070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FE8A56-D0D1-7C48-B1EE-77C441BB11E2}" type="datetimeFigureOut">
              <a:rPr lang="en-US" smtClean="0"/>
              <a:t>12/7/2019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927F6-D0FC-8240-83C7-4CF0F4801A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7729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FE8A56-D0D1-7C48-B1EE-77C441BB11E2}" type="datetimeFigureOut">
              <a:rPr lang="en-US" smtClean="0"/>
              <a:t>12/7/2019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927F6-D0FC-8240-83C7-4CF0F4801A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2732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_OneSpea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>
            <a:extLst>
              <a:ext uri="{FF2B5EF4-FFF2-40B4-BE49-F238E27FC236}">
                <a16:creationId xmlns:a16="http://schemas.microsoft.com/office/drawing/2014/main" id="{4862860D-8AAA-49BD-92F7-A6D0A3D9F43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404" y="6069726"/>
            <a:ext cx="662616" cy="400070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A076E7F4-8793-4717-9397-F7246EABC0E2}"/>
              </a:ext>
            </a:extLst>
          </p:cNvPr>
          <p:cNvSpPr txBox="1"/>
          <p:nvPr userDrawn="1"/>
        </p:nvSpPr>
        <p:spPr>
          <a:xfrm>
            <a:off x="721404" y="346841"/>
            <a:ext cx="1847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sz="3200" spc="300" dirty="0">
              <a:solidFill>
                <a:schemeClr val="bg1"/>
              </a:solidFill>
              <a:latin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sp>
        <p:nvSpPr>
          <p:cNvPr id="22" name="文本占位符 21">
            <a:extLst>
              <a:ext uri="{FF2B5EF4-FFF2-40B4-BE49-F238E27FC236}">
                <a16:creationId xmlns:a16="http://schemas.microsoft.com/office/drawing/2014/main" id="{6A4F5B49-A962-4CCB-AB14-9B1C31EA8C4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21404" y="1977291"/>
            <a:ext cx="8570913" cy="20351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800">
                <a:solidFill>
                  <a:schemeClr val="bg1"/>
                </a:solidFill>
                <a:latin typeface="Amazon Ember Light" panose="020B0403020204020204" pitchFamily="34" charset="0"/>
                <a:cs typeface="Amazon Ember Light" panose="020B0403020204020204" pitchFamily="34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dirty="0"/>
              <a:t>Presentation Title Goes Here</a:t>
            </a:r>
            <a:br>
              <a:rPr lang="en-US" altLang="zh-CN" dirty="0"/>
            </a:br>
            <a:r>
              <a:rPr lang="en-US" altLang="zh-CN" dirty="0"/>
              <a:t>Secondary Line Here</a:t>
            </a:r>
            <a:endParaRPr lang="zh-CN" altLang="en-US" dirty="0"/>
          </a:p>
        </p:txBody>
      </p:sp>
      <p:sp>
        <p:nvSpPr>
          <p:cNvPr id="29" name="文本占位符 28">
            <a:extLst>
              <a:ext uri="{FF2B5EF4-FFF2-40B4-BE49-F238E27FC236}">
                <a16:creationId xmlns:a16="http://schemas.microsoft.com/office/drawing/2014/main" id="{0A9453C4-5814-4DDF-8680-7119FC03963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21404" y="4292355"/>
            <a:ext cx="2806246" cy="40005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chemeClr val="bg1"/>
                </a:solidFill>
                <a:latin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dirty="0"/>
              <a:t>Presenter Name</a:t>
            </a:r>
          </a:p>
        </p:txBody>
      </p:sp>
      <p:sp>
        <p:nvSpPr>
          <p:cNvPr id="33" name="文本占位符 32">
            <a:extLst>
              <a:ext uri="{FF2B5EF4-FFF2-40B4-BE49-F238E27FC236}">
                <a16:creationId xmlns:a16="http://schemas.microsoft.com/office/drawing/2014/main" id="{3F62BEF5-F7F1-48A9-B7A1-C4BE66C1D89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20725" y="4778252"/>
            <a:ext cx="5375275" cy="458787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  <a:latin typeface="Amazon Ember Light" panose="020B0403020204020204" pitchFamily="34" charset="0"/>
                <a:cs typeface="Amazon Ember Light" panose="020B0403020204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dirty="0"/>
              <a:t>Company Name/ Extra Info Amazon Web </a:t>
            </a:r>
            <a:r>
              <a:rPr lang="en-US" altLang="zh-CN" sz="2000" dirty="0"/>
              <a:t>Service</a:t>
            </a:r>
          </a:p>
          <a:p>
            <a:pPr lvl="0"/>
            <a:endParaRPr lang="zh-CN" altLang="en-US" dirty="0"/>
          </a:p>
        </p:txBody>
      </p:sp>
      <p:sp>
        <p:nvSpPr>
          <p:cNvPr id="40" name="文本占位符 39">
            <a:extLst>
              <a:ext uri="{FF2B5EF4-FFF2-40B4-BE49-F238E27FC236}">
                <a16:creationId xmlns:a16="http://schemas.microsoft.com/office/drawing/2014/main" id="{3DAE0236-C4CF-4149-87C0-4914E0B510C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0725" y="876543"/>
            <a:ext cx="2808288" cy="3349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spc="300">
                <a:solidFill>
                  <a:schemeClr val="bg1"/>
                </a:solidFill>
                <a:latin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pPr lvl="0"/>
            <a:r>
              <a:rPr lang="en-US" altLang="zh-CN" dirty="0"/>
              <a:t>CITY NAME</a:t>
            </a:r>
            <a:endParaRPr lang="zh-CN" altLang="en-US" dirty="0"/>
          </a:p>
        </p:txBody>
      </p:sp>
      <p:sp>
        <p:nvSpPr>
          <p:cNvPr id="42" name="文本占位符 41">
            <a:extLst>
              <a:ext uri="{FF2B5EF4-FFF2-40B4-BE49-F238E27FC236}">
                <a16:creationId xmlns:a16="http://schemas.microsoft.com/office/drawing/2014/main" id="{391E6470-EC38-4DCF-868B-A3CD1A50C2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 rot="5400000">
            <a:off x="10018246" y="1189254"/>
            <a:ext cx="2294760" cy="60994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>
                <a:solidFill>
                  <a:schemeClr val="bg1"/>
                </a:solidFill>
                <a:latin typeface="Amazon Ember Light" panose="020B0403020204020204" pitchFamily="34" charset="0"/>
                <a:cs typeface="Amazon Ember Light" panose="020B0403020204020204" pitchFamily="34" charset="0"/>
              </a:defRPr>
            </a:lvl1pPr>
          </a:lstStyle>
          <a:p>
            <a:pPr lvl="0"/>
            <a:r>
              <a:rPr lang="en-US" altLang="zh-CN" dirty="0"/>
              <a:t>03.25.19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714164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_and_Bullete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C8F53AD7-EE49-44D5-8C2B-8E53CFEA8AC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0D3A12C-0043-4CD5-847F-7EA06B82963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66" y="-31972"/>
            <a:ext cx="12200424" cy="5760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E119B9D0-F983-4F34-8B64-4E224FD905C2}"/>
              </a:ext>
            </a:extLst>
          </p:cNvPr>
          <p:cNvSpPr txBox="1"/>
          <p:nvPr userDrawn="1"/>
        </p:nvSpPr>
        <p:spPr>
          <a:xfrm>
            <a:off x="10360047" y="18812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sz="2400" spc="300" dirty="0">
              <a:solidFill>
                <a:schemeClr val="bg1"/>
              </a:solidFill>
              <a:latin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833503E9-8844-4DE0-A002-55E46CA7840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52269" y="2612437"/>
            <a:ext cx="10816920" cy="2181632"/>
          </a:xfrm>
          <a:prstGeom prst="rect">
            <a:avLst/>
          </a:prstGeom>
        </p:spPr>
        <p:txBody>
          <a:bodyPr vert="horz" wrap="square" lIns="182880" tIns="146304" rIns="182880" bIns="146304" rtlCol="0">
            <a:noAutofit/>
          </a:bodyPr>
          <a:lstStyle>
            <a:lvl1pPr>
              <a:defRPr>
                <a:solidFill>
                  <a:schemeClr val="tx1"/>
                </a:solidFill>
                <a:latin typeface="Amazon Ember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文本占位符 21">
            <a:extLst>
              <a:ext uri="{FF2B5EF4-FFF2-40B4-BE49-F238E27FC236}">
                <a16:creationId xmlns:a16="http://schemas.microsoft.com/office/drawing/2014/main" id="{25B46D0E-BFE0-4D82-AF26-DB6E1B136D5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2269" y="790146"/>
            <a:ext cx="8570913" cy="99946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800" b="0">
                <a:solidFill>
                  <a:schemeClr val="tx1"/>
                </a:solidFill>
                <a:latin typeface="Amazon Ember"/>
                <a:cs typeface="Amazon Ember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dirty="0"/>
              <a:t>Presentation Title Goes Here</a:t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27861BF8-6A3B-422C-BD28-49794DBCF614}"/>
              </a:ext>
            </a:extLst>
          </p:cNvPr>
          <p:cNvSpPr txBox="1">
            <a:spLocks noChangeArrowheads="1"/>
          </p:cNvSpPr>
          <p:nvPr userDrawn="1"/>
        </p:nvSpPr>
        <p:spPr bwMode="black">
          <a:xfrm>
            <a:off x="6355303" y="6609329"/>
            <a:ext cx="7827632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rPr>
              <a:t>© 2019,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5729130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and_Content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5BBA74DF-A46C-4C31-8624-5EDB00AD5F1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25000">
                <a:srgbClr val="DA5A30"/>
              </a:gs>
              <a:gs pos="1000">
                <a:srgbClr val="F88B1E"/>
              </a:gs>
              <a:gs pos="75000">
                <a:srgbClr val="0061FF"/>
              </a:gs>
            </a:gsLst>
            <a:lin ang="60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mazon Ember" panose="020B0603020204020204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64A52B2-BD05-4DA9-82FF-9AA17CBD27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052" t="24951" r="22112" b="28609"/>
          <a:stretch/>
        </p:blipFill>
        <p:spPr>
          <a:xfrm>
            <a:off x="7917992" y="0"/>
            <a:ext cx="4274007" cy="5368413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721D34DC-FD48-4830-B31B-82811D1CC7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mazon Ember" panose="020B0603020204020204"/>
            </a:endParaRP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D6C91364-0FA5-470F-BF7E-4C858CB3298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52269" y="2612437"/>
            <a:ext cx="10816920" cy="2181632"/>
          </a:xfrm>
          <a:prstGeom prst="rect">
            <a:avLst/>
          </a:prstGeom>
        </p:spPr>
        <p:txBody>
          <a:bodyPr vert="horz" wrap="square" lIns="182880" tIns="146304" rIns="182880" bIns="146304" rtlCol="0">
            <a:noAutofit/>
          </a:bodyPr>
          <a:lstStyle>
            <a:lvl1pPr>
              <a:defRPr>
                <a:solidFill>
                  <a:schemeClr val="bg1"/>
                </a:solidFill>
                <a:latin typeface="Amazon Ember" panose="020B0603020204020204"/>
              </a:defRPr>
            </a:lvl1pPr>
            <a:lvl2pPr>
              <a:defRPr>
                <a:solidFill>
                  <a:schemeClr val="bg1"/>
                </a:solidFill>
                <a:latin typeface="Amazon Ember" panose="020B0603020204020204"/>
              </a:defRPr>
            </a:lvl2pPr>
            <a:lvl3pPr>
              <a:defRPr>
                <a:solidFill>
                  <a:schemeClr val="bg1"/>
                </a:solidFill>
                <a:latin typeface="Amazon Ember" panose="020B0603020204020204"/>
              </a:defRPr>
            </a:lvl3pPr>
            <a:lvl4pPr>
              <a:defRPr>
                <a:solidFill>
                  <a:schemeClr val="bg1"/>
                </a:solidFill>
                <a:latin typeface="Amazon Ember" panose="020B0603020204020204"/>
              </a:defRPr>
            </a:lvl4pPr>
            <a:lvl5pPr>
              <a:defRPr>
                <a:solidFill>
                  <a:schemeClr val="bg1"/>
                </a:solidFill>
                <a:latin typeface="Amazon Ember" panose="020B0603020204020204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文本占位符 21">
            <a:extLst>
              <a:ext uri="{FF2B5EF4-FFF2-40B4-BE49-F238E27FC236}">
                <a16:creationId xmlns:a16="http://schemas.microsoft.com/office/drawing/2014/main" id="{E4B95144-7465-4338-A074-9157FCBEF6E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2269" y="288632"/>
            <a:ext cx="9171000" cy="860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800">
                <a:solidFill>
                  <a:schemeClr val="bg1"/>
                </a:solidFill>
                <a:latin typeface="Amazon Ember" panose="020B0603020204020204"/>
                <a:cs typeface="Amazon Ember" panose="020B0603020204020204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dirty="0"/>
              <a:t>Presentation Title Goes Here</a:t>
            </a:r>
            <a:endParaRPr lang="zh-CN" altLang="en-US" dirty="0"/>
          </a:p>
        </p:txBody>
      </p:sp>
      <p:sp>
        <p:nvSpPr>
          <p:cNvPr id="12" name="TextBox 3">
            <a:extLst>
              <a:ext uri="{FF2B5EF4-FFF2-40B4-BE49-F238E27FC236}">
                <a16:creationId xmlns:a16="http://schemas.microsoft.com/office/drawing/2014/main" id="{8280C845-EB2E-4679-910B-A6653079F356}"/>
              </a:ext>
            </a:extLst>
          </p:cNvPr>
          <p:cNvSpPr txBox="1">
            <a:spLocks noChangeArrowheads="1"/>
          </p:cNvSpPr>
          <p:nvPr userDrawn="1"/>
        </p:nvSpPr>
        <p:spPr bwMode="black">
          <a:xfrm>
            <a:off x="6355303" y="6609329"/>
            <a:ext cx="7827632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rPr>
              <a:t>© 2019,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3505761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Column_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C8F53AD7-EE49-44D5-8C2B-8E53CFEA8AC9}"/>
              </a:ext>
            </a:extLst>
          </p:cNvPr>
          <p:cNvSpPr/>
          <p:nvPr userDrawn="1"/>
        </p:nvSpPr>
        <p:spPr>
          <a:xfrm>
            <a:off x="0" y="-24730"/>
            <a:ext cx="1219200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mazon Ember" panose="020B0603020204020204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0D3A12C-0043-4CD5-847F-7EA06B82963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4730"/>
            <a:ext cx="12192000" cy="553603"/>
          </a:xfrm>
          <a:prstGeom prst="rect">
            <a:avLst/>
          </a:prstGeom>
        </p:spPr>
      </p:pic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C579198F-1931-4EB7-B86D-0B60BC9E269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71033" y="2761589"/>
            <a:ext cx="4462223" cy="2019417"/>
          </a:xfrm>
          <a:prstGeom prst="rect">
            <a:avLst/>
          </a:prstGeom>
        </p:spPr>
        <p:txBody>
          <a:bodyPr vert="horz" wrap="square" lIns="182880" tIns="146304" rIns="182880" bIns="146304" rtlCol="0">
            <a:noAutofit/>
          </a:bodyPr>
          <a:lstStyle>
            <a:lvl1pPr marL="508092" indent="-508092">
              <a:buFont typeface="Arial" panose="020B0604020202020204" pitchFamily="34" charset="0"/>
              <a:buChar char="•"/>
              <a:defRPr>
                <a:latin typeface="Amazon Ember" panose="020B0603020204020204"/>
              </a:defRPr>
            </a:lvl1pPr>
            <a:lvl2pPr marL="878791" indent="-406474">
              <a:buFont typeface="Arial" panose="020B0604020202020204" pitchFamily="34" charset="0"/>
              <a:buChar char="•"/>
              <a:defRPr>
                <a:latin typeface="Amazon Ember" panose="020B0603020204020204"/>
              </a:defRPr>
            </a:lvl2pPr>
            <a:lvl3pPr marL="1193669" indent="-406474">
              <a:buFont typeface="Arial" panose="020B0604020202020204" pitchFamily="34" charset="0"/>
              <a:buChar char="•"/>
              <a:defRPr>
                <a:latin typeface="Amazon Ember" panose="020B0603020204020204"/>
              </a:defRPr>
            </a:lvl3pPr>
            <a:lvl4pPr marL="1440802" indent="-338728">
              <a:buFont typeface="Arial" panose="020B0604020202020204" pitchFamily="34" charset="0"/>
              <a:buChar char="•"/>
              <a:defRPr>
                <a:latin typeface="Amazon Ember" panose="020B0603020204020204"/>
              </a:defRPr>
            </a:lvl4pPr>
            <a:lvl5pPr marL="1755680" indent="-338728">
              <a:buFont typeface="Arial" panose="020B0604020202020204" pitchFamily="34" charset="0"/>
              <a:buChar char="•"/>
              <a:defRPr>
                <a:latin typeface="Amazon Ember" panose="020B0603020204020204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65785BEA-E098-4D25-A047-30627CADD670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6567711" y="2761589"/>
            <a:ext cx="5032105" cy="2019417"/>
          </a:xfrm>
          <a:prstGeom prst="rect">
            <a:avLst/>
          </a:prstGeom>
        </p:spPr>
        <p:txBody>
          <a:bodyPr vert="horz" wrap="square" lIns="182880" tIns="146304" rIns="182880" bIns="146304" rtlCol="0">
            <a:noAutofit/>
          </a:bodyPr>
          <a:lstStyle>
            <a:lvl1pPr marL="508092" indent="-508092">
              <a:buFont typeface="Arial" panose="020B0604020202020204" pitchFamily="34" charset="0"/>
              <a:buChar char="•"/>
              <a:defRPr>
                <a:latin typeface="Amazon Ember" panose="020B0603020204020204"/>
              </a:defRPr>
            </a:lvl1pPr>
            <a:lvl2pPr marL="878791" indent="-406474">
              <a:buFont typeface="Arial" panose="020B0604020202020204" pitchFamily="34" charset="0"/>
              <a:buChar char="•"/>
              <a:defRPr>
                <a:latin typeface="Amazon Ember" panose="020B0603020204020204"/>
              </a:defRPr>
            </a:lvl2pPr>
            <a:lvl3pPr marL="1193669" indent="-406474">
              <a:buFont typeface="Arial" panose="020B0604020202020204" pitchFamily="34" charset="0"/>
              <a:buChar char="•"/>
              <a:defRPr>
                <a:latin typeface="Amazon Ember" panose="020B0603020204020204"/>
              </a:defRPr>
            </a:lvl3pPr>
            <a:lvl4pPr marL="1440802" indent="-338728">
              <a:buFont typeface="Arial" panose="020B0604020202020204" pitchFamily="34" charset="0"/>
              <a:buChar char="•"/>
              <a:defRPr>
                <a:latin typeface="Amazon Ember" panose="020B0603020204020204"/>
              </a:defRPr>
            </a:lvl4pPr>
            <a:lvl5pPr marL="1755680" indent="-338728">
              <a:buFont typeface="Arial" panose="020B0604020202020204" pitchFamily="34" charset="0"/>
              <a:buChar char="•"/>
              <a:defRPr>
                <a:latin typeface="Amazon Ember" panose="020B0603020204020204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文本占位符 21">
            <a:extLst>
              <a:ext uri="{FF2B5EF4-FFF2-40B4-BE49-F238E27FC236}">
                <a16:creationId xmlns:a16="http://schemas.microsoft.com/office/drawing/2014/main" id="{EB7F273A-BB6B-4928-83A0-D450FEAC00C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1033" y="806102"/>
            <a:ext cx="9171000" cy="860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800">
                <a:solidFill>
                  <a:schemeClr val="tx1"/>
                </a:solidFill>
                <a:latin typeface="Amazon Ember" panose="020B0603020204020204"/>
                <a:cs typeface="Amazon Ember" panose="020B0603020204020204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dirty="0"/>
              <a:t>Presentation Title Goes Here</a:t>
            </a:r>
            <a:endParaRPr lang="zh-CN" altLang="en-US" dirty="0"/>
          </a:p>
        </p:txBody>
      </p:sp>
      <p:sp>
        <p:nvSpPr>
          <p:cNvPr id="11" name="TextBox 3">
            <a:extLst>
              <a:ext uri="{FF2B5EF4-FFF2-40B4-BE49-F238E27FC236}">
                <a16:creationId xmlns:a16="http://schemas.microsoft.com/office/drawing/2014/main" id="{D37883DC-DF03-428E-A9CB-69805FE90C56}"/>
              </a:ext>
            </a:extLst>
          </p:cNvPr>
          <p:cNvSpPr txBox="1">
            <a:spLocks noChangeArrowheads="1"/>
          </p:cNvSpPr>
          <p:nvPr userDrawn="1"/>
        </p:nvSpPr>
        <p:spPr bwMode="black">
          <a:xfrm>
            <a:off x="6355303" y="6609329"/>
            <a:ext cx="7827632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rPr>
              <a:t>© 2019,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7789436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and_Content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D32EEB50-DC6E-4D48-B214-839553A086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17" r="10469" b="2356"/>
          <a:stretch/>
        </p:blipFill>
        <p:spPr>
          <a:xfrm>
            <a:off x="0" y="-16625"/>
            <a:ext cx="12288000" cy="6912000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4598BCAA-DBB4-4142-83CA-1196C98AF2C6}"/>
              </a:ext>
            </a:extLst>
          </p:cNvPr>
          <p:cNvSpPr/>
          <p:nvPr userDrawn="1"/>
        </p:nvSpPr>
        <p:spPr>
          <a:xfrm rot="8100000">
            <a:off x="1011835" y="-2413053"/>
            <a:ext cx="4807294" cy="4853146"/>
          </a:xfrm>
          <a:custGeom>
            <a:avLst/>
            <a:gdLst>
              <a:gd name="connsiteX0" fmla="*/ 0 w 7625298"/>
              <a:gd name="connsiteY0" fmla="*/ 0 h 4853146"/>
              <a:gd name="connsiteX1" fmla="*/ 7625298 w 7625298"/>
              <a:gd name="connsiteY1" fmla="*/ 0 h 4853146"/>
              <a:gd name="connsiteX2" fmla="*/ 7625298 w 7625298"/>
              <a:gd name="connsiteY2" fmla="*/ 4853146 h 4853146"/>
              <a:gd name="connsiteX3" fmla="*/ 0 w 7625298"/>
              <a:gd name="connsiteY3" fmla="*/ 4853146 h 4853146"/>
              <a:gd name="connsiteX4" fmla="*/ 0 w 7625298"/>
              <a:gd name="connsiteY4" fmla="*/ 0 h 4853146"/>
              <a:gd name="connsiteX0" fmla="*/ 0 w 7625298"/>
              <a:gd name="connsiteY0" fmla="*/ 0 h 4853146"/>
              <a:gd name="connsiteX1" fmla="*/ 7625298 w 7625298"/>
              <a:gd name="connsiteY1" fmla="*/ 0 h 4853146"/>
              <a:gd name="connsiteX2" fmla="*/ 7625298 w 7625298"/>
              <a:gd name="connsiteY2" fmla="*/ 4853146 h 4853146"/>
              <a:gd name="connsiteX3" fmla="*/ 3933352 w 7625298"/>
              <a:gd name="connsiteY3" fmla="*/ 1135320 h 4853146"/>
              <a:gd name="connsiteX4" fmla="*/ 0 w 7625298"/>
              <a:gd name="connsiteY4" fmla="*/ 0 h 4853146"/>
              <a:gd name="connsiteX0" fmla="*/ 0 w 4877340"/>
              <a:gd name="connsiteY0" fmla="*/ 26941 h 4853146"/>
              <a:gd name="connsiteX1" fmla="*/ 4877340 w 4877340"/>
              <a:gd name="connsiteY1" fmla="*/ 0 h 4853146"/>
              <a:gd name="connsiteX2" fmla="*/ 4877340 w 4877340"/>
              <a:gd name="connsiteY2" fmla="*/ 4853146 h 4853146"/>
              <a:gd name="connsiteX3" fmla="*/ 1185394 w 4877340"/>
              <a:gd name="connsiteY3" fmla="*/ 1135320 h 4853146"/>
              <a:gd name="connsiteX4" fmla="*/ 0 w 4877340"/>
              <a:gd name="connsiteY4" fmla="*/ 26941 h 4853146"/>
              <a:gd name="connsiteX0" fmla="*/ 0 w 4807294"/>
              <a:gd name="connsiteY0" fmla="*/ 43106 h 4853146"/>
              <a:gd name="connsiteX1" fmla="*/ 4807294 w 4807294"/>
              <a:gd name="connsiteY1" fmla="*/ 0 h 4853146"/>
              <a:gd name="connsiteX2" fmla="*/ 4807294 w 4807294"/>
              <a:gd name="connsiteY2" fmla="*/ 4853146 h 4853146"/>
              <a:gd name="connsiteX3" fmla="*/ 1115348 w 4807294"/>
              <a:gd name="connsiteY3" fmla="*/ 1135320 h 4853146"/>
              <a:gd name="connsiteX4" fmla="*/ 0 w 4807294"/>
              <a:gd name="connsiteY4" fmla="*/ 43106 h 4853146"/>
              <a:gd name="connsiteX0" fmla="*/ 0 w 4807294"/>
              <a:gd name="connsiteY0" fmla="*/ 43106 h 4853146"/>
              <a:gd name="connsiteX1" fmla="*/ 4807294 w 4807294"/>
              <a:gd name="connsiteY1" fmla="*/ 0 h 4853146"/>
              <a:gd name="connsiteX2" fmla="*/ 4807294 w 4807294"/>
              <a:gd name="connsiteY2" fmla="*/ 4853146 h 4853146"/>
              <a:gd name="connsiteX3" fmla="*/ 1115348 w 4807294"/>
              <a:gd name="connsiteY3" fmla="*/ 1167649 h 4853146"/>
              <a:gd name="connsiteX4" fmla="*/ 0 w 4807294"/>
              <a:gd name="connsiteY4" fmla="*/ 43106 h 4853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07294" h="4853146">
                <a:moveTo>
                  <a:pt x="0" y="43106"/>
                </a:moveTo>
                <a:lnTo>
                  <a:pt x="4807294" y="0"/>
                </a:lnTo>
                <a:lnTo>
                  <a:pt x="4807294" y="4853146"/>
                </a:lnTo>
                <a:lnTo>
                  <a:pt x="1115348" y="1167649"/>
                </a:lnTo>
                <a:lnTo>
                  <a:pt x="0" y="43106"/>
                </a:lnTo>
                <a:close/>
              </a:path>
            </a:pathLst>
          </a:custGeom>
          <a:gradFill>
            <a:gsLst>
              <a:gs pos="54000">
                <a:srgbClr val="7E6AB3"/>
              </a:gs>
              <a:gs pos="0">
                <a:srgbClr val="F1321F"/>
              </a:gs>
              <a:gs pos="100000">
                <a:srgbClr val="0060DD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mazon Ember" panose="020B0603020204020204"/>
            </a:endParaRP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86058F7B-9262-418B-8CD7-58AA2388869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52269" y="2612437"/>
            <a:ext cx="10816920" cy="2181632"/>
          </a:xfrm>
          <a:prstGeom prst="rect">
            <a:avLst/>
          </a:prstGeom>
        </p:spPr>
        <p:txBody>
          <a:bodyPr vert="horz" wrap="square" lIns="182880" tIns="146304" rIns="182880" bIns="146304" rtlCol="0">
            <a:noAutofit/>
          </a:bodyPr>
          <a:lstStyle>
            <a:lvl1pPr>
              <a:defRPr>
                <a:solidFill>
                  <a:schemeClr val="bg1"/>
                </a:solidFill>
                <a:latin typeface="Amazon Ember" panose="020B0603020204020204"/>
              </a:defRPr>
            </a:lvl1pPr>
            <a:lvl2pPr>
              <a:defRPr>
                <a:solidFill>
                  <a:schemeClr val="bg1"/>
                </a:solidFill>
                <a:latin typeface="Amazon Ember" panose="020B0603020204020204"/>
              </a:defRPr>
            </a:lvl2pPr>
            <a:lvl3pPr>
              <a:defRPr>
                <a:solidFill>
                  <a:schemeClr val="bg1"/>
                </a:solidFill>
                <a:latin typeface="Amazon Ember" panose="020B0603020204020204"/>
              </a:defRPr>
            </a:lvl3pPr>
            <a:lvl4pPr>
              <a:defRPr>
                <a:solidFill>
                  <a:schemeClr val="bg1"/>
                </a:solidFill>
                <a:latin typeface="Amazon Ember" panose="020B0603020204020204"/>
              </a:defRPr>
            </a:lvl4pPr>
            <a:lvl5pPr>
              <a:defRPr>
                <a:solidFill>
                  <a:schemeClr val="bg1"/>
                </a:solidFill>
                <a:latin typeface="Amazon Ember" panose="020B0603020204020204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文本占位符 21">
            <a:extLst>
              <a:ext uri="{FF2B5EF4-FFF2-40B4-BE49-F238E27FC236}">
                <a16:creationId xmlns:a16="http://schemas.microsoft.com/office/drawing/2014/main" id="{C4C2CCA3-B38D-4179-BE6E-02A8B1420CF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2269" y="288632"/>
            <a:ext cx="9171000" cy="860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800">
                <a:solidFill>
                  <a:schemeClr val="bg1"/>
                </a:solidFill>
                <a:latin typeface="Amazon Ember" panose="020B0603020204020204"/>
                <a:cs typeface="Amazon Ember" panose="020B0603020204020204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dirty="0"/>
              <a:t>Presentation Title Goes Here</a:t>
            </a:r>
            <a:endParaRPr lang="zh-CN" altLang="en-US" dirty="0"/>
          </a:p>
        </p:txBody>
      </p:sp>
      <p:sp>
        <p:nvSpPr>
          <p:cNvPr id="12" name="TextBox 3">
            <a:extLst>
              <a:ext uri="{FF2B5EF4-FFF2-40B4-BE49-F238E27FC236}">
                <a16:creationId xmlns:a16="http://schemas.microsoft.com/office/drawing/2014/main" id="{A013D579-F446-4F8B-9F78-D7D4AFD2EED9}"/>
              </a:ext>
            </a:extLst>
          </p:cNvPr>
          <p:cNvSpPr txBox="1">
            <a:spLocks noChangeArrowheads="1"/>
          </p:cNvSpPr>
          <p:nvPr userDrawn="1"/>
        </p:nvSpPr>
        <p:spPr bwMode="black">
          <a:xfrm>
            <a:off x="6355303" y="6609329"/>
            <a:ext cx="7827632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rPr>
              <a:t>© 2019,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94727511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ThreeSpeak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4EFE663B-4EFA-409E-9B0E-66AC956D2C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21" b="14522"/>
          <a:stretch/>
        </p:blipFill>
        <p:spPr>
          <a:xfrm>
            <a:off x="0" y="-15239"/>
            <a:ext cx="12192000" cy="6873240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740C6BF2-D60D-4F18-B6A9-C054A5B11876}"/>
              </a:ext>
            </a:extLst>
          </p:cNvPr>
          <p:cNvSpPr/>
          <p:nvPr userDrawn="1"/>
        </p:nvSpPr>
        <p:spPr>
          <a:xfrm rot="18900000">
            <a:off x="7626991" y="4599058"/>
            <a:ext cx="4796517" cy="3676884"/>
          </a:xfrm>
          <a:custGeom>
            <a:avLst/>
            <a:gdLst>
              <a:gd name="connsiteX0" fmla="*/ 0 w 7625298"/>
              <a:gd name="connsiteY0" fmla="*/ 0 h 8095170"/>
              <a:gd name="connsiteX1" fmla="*/ 7625298 w 7625298"/>
              <a:gd name="connsiteY1" fmla="*/ 0 h 8095170"/>
              <a:gd name="connsiteX2" fmla="*/ 7625298 w 7625298"/>
              <a:gd name="connsiteY2" fmla="*/ 8095170 h 8095170"/>
              <a:gd name="connsiteX3" fmla="*/ 0 w 7625298"/>
              <a:gd name="connsiteY3" fmla="*/ 8095170 h 8095170"/>
              <a:gd name="connsiteX4" fmla="*/ 0 w 7625298"/>
              <a:gd name="connsiteY4" fmla="*/ 0 h 8095170"/>
              <a:gd name="connsiteX0" fmla="*/ 2828781 w 7625298"/>
              <a:gd name="connsiteY0" fmla="*/ 26941 h 8095170"/>
              <a:gd name="connsiteX1" fmla="*/ 7625298 w 7625298"/>
              <a:gd name="connsiteY1" fmla="*/ 0 h 8095170"/>
              <a:gd name="connsiteX2" fmla="*/ 7625298 w 7625298"/>
              <a:gd name="connsiteY2" fmla="*/ 8095170 h 8095170"/>
              <a:gd name="connsiteX3" fmla="*/ 0 w 7625298"/>
              <a:gd name="connsiteY3" fmla="*/ 8095170 h 8095170"/>
              <a:gd name="connsiteX4" fmla="*/ 2828781 w 7625298"/>
              <a:gd name="connsiteY4" fmla="*/ 26941 h 8095170"/>
              <a:gd name="connsiteX0" fmla="*/ 0 w 4796517"/>
              <a:gd name="connsiteY0" fmla="*/ 26941 h 8095170"/>
              <a:gd name="connsiteX1" fmla="*/ 4796517 w 4796517"/>
              <a:gd name="connsiteY1" fmla="*/ 0 h 8095170"/>
              <a:gd name="connsiteX2" fmla="*/ 4796517 w 4796517"/>
              <a:gd name="connsiteY2" fmla="*/ 8095170 h 8095170"/>
              <a:gd name="connsiteX3" fmla="*/ 2532433 w 4796517"/>
              <a:gd name="connsiteY3" fmla="*/ 2572312 h 8095170"/>
              <a:gd name="connsiteX4" fmla="*/ 0 w 4796517"/>
              <a:gd name="connsiteY4" fmla="*/ 26941 h 8095170"/>
              <a:gd name="connsiteX0" fmla="*/ 0 w 4796517"/>
              <a:gd name="connsiteY0" fmla="*/ 26941 h 2572312"/>
              <a:gd name="connsiteX1" fmla="*/ 4796517 w 4796517"/>
              <a:gd name="connsiteY1" fmla="*/ 0 h 2572312"/>
              <a:gd name="connsiteX2" fmla="*/ 4796517 w 4796517"/>
              <a:gd name="connsiteY2" fmla="*/ 2518431 h 2572312"/>
              <a:gd name="connsiteX3" fmla="*/ 2532433 w 4796517"/>
              <a:gd name="connsiteY3" fmla="*/ 2572312 h 2572312"/>
              <a:gd name="connsiteX4" fmla="*/ 0 w 4796517"/>
              <a:gd name="connsiteY4" fmla="*/ 26941 h 2572312"/>
              <a:gd name="connsiteX0" fmla="*/ 0 w 4796517"/>
              <a:gd name="connsiteY0" fmla="*/ 26941 h 3676884"/>
              <a:gd name="connsiteX1" fmla="*/ 4796517 w 4796517"/>
              <a:gd name="connsiteY1" fmla="*/ 0 h 3676884"/>
              <a:gd name="connsiteX2" fmla="*/ 4796517 w 4796517"/>
              <a:gd name="connsiteY2" fmla="*/ 2518431 h 3676884"/>
              <a:gd name="connsiteX3" fmla="*/ 3637005 w 4796517"/>
              <a:gd name="connsiteY3" fmla="*/ 3676884 h 3676884"/>
              <a:gd name="connsiteX4" fmla="*/ 0 w 4796517"/>
              <a:gd name="connsiteY4" fmla="*/ 26941 h 3676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96517" h="3676884">
                <a:moveTo>
                  <a:pt x="0" y="26941"/>
                </a:moveTo>
                <a:lnTo>
                  <a:pt x="4796517" y="0"/>
                </a:lnTo>
                <a:lnTo>
                  <a:pt x="4796517" y="2518431"/>
                </a:lnTo>
                <a:lnTo>
                  <a:pt x="3637005" y="3676884"/>
                </a:lnTo>
                <a:lnTo>
                  <a:pt x="0" y="26941"/>
                </a:lnTo>
                <a:close/>
              </a:path>
            </a:pathLst>
          </a:custGeom>
          <a:gradFill>
            <a:gsLst>
              <a:gs pos="0">
                <a:srgbClr val="FD791C"/>
              </a:gs>
              <a:gs pos="100000">
                <a:srgbClr val="145DB8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mazon Ember" panose="020B0603020204020204"/>
            </a:endParaRP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E99B3C78-A079-4913-98B8-66860DFB8E1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white">
          <a:xfrm>
            <a:off x="757083" y="3678668"/>
            <a:ext cx="7472516" cy="1274873"/>
          </a:xfrm>
          <a:prstGeom prst="rect">
            <a:avLst/>
          </a:prstGeom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lang="en-US" sz="1800" b="0" kern="1200" spc="0" baseline="0" dirty="0">
                <a:solidFill>
                  <a:schemeClr val="bg1"/>
                </a:solidFill>
                <a:latin typeface="Amazon Ember" panose="020B0603020204020204"/>
                <a:ea typeface="Amazon Ember" panose="020B0603020204020204"/>
                <a:cs typeface="Amazon Ember" panose="020B0603020204020204"/>
              </a:defRPr>
            </a:lvl1pPr>
          </a:lstStyle>
          <a:p>
            <a:pPr marL="0" marR="0" lvl="0" indent="0" algn="l" defTabSz="128477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  <a:p>
            <a:pPr marL="0" marR="0" lvl="0" indent="0" algn="l" defTabSz="128477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Job Title</a:t>
            </a:r>
          </a:p>
          <a:p>
            <a:pPr marL="0" marR="0" lvl="0" indent="0" algn="l" defTabSz="128477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Company/Org Name</a:t>
            </a:r>
          </a:p>
        </p:txBody>
      </p:sp>
      <p:sp>
        <p:nvSpPr>
          <p:cNvPr id="7" name="文本占位符 21">
            <a:extLst>
              <a:ext uri="{FF2B5EF4-FFF2-40B4-BE49-F238E27FC236}">
                <a16:creationId xmlns:a16="http://schemas.microsoft.com/office/drawing/2014/main" id="{6D088F3A-0E38-4E1E-BFDE-34EFC5AC5CB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57083" y="579333"/>
            <a:ext cx="9171000" cy="860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800">
                <a:solidFill>
                  <a:schemeClr val="bg1"/>
                </a:solidFill>
                <a:latin typeface="Amazon Ember" panose="020B0603020204020204"/>
                <a:cs typeface="Amazon Ember" panose="020B0603020204020204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dirty="0"/>
              <a:t>Presentation Title Goes Here</a:t>
            </a:r>
            <a:endParaRPr lang="zh-CN" altLang="en-US" dirty="0"/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697757CE-93F5-4286-9DD3-DEC53AE3951B}"/>
              </a:ext>
            </a:extLst>
          </p:cNvPr>
          <p:cNvSpPr txBox="1">
            <a:spLocks noChangeArrowheads="1"/>
          </p:cNvSpPr>
          <p:nvPr userDrawn="1"/>
        </p:nvSpPr>
        <p:spPr bwMode="black">
          <a:xfrm>
            <a:off x="6355303" y="6609329"/>
            <a:ext cx="7827632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rPr>
              <a:t>© 2019,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6359908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Column_Bulleted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5BBA74DF-A46C-4C31-8624-5EDB00AD5F1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25000">
                <a:srgbClr val="DA5A30"/>
              </a:gs>
              <a:gs pos="1000">
                <a:srgbClr val="F88B1E"/>
              </a:gs>
              <a:gs pos="75000">
                <a:srgbClr val="0061FF"/>
              </a:gs>
            </a:gsLst>
            <a:lin ang="60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mazon Ember"/>
            </a:endParaRPr>
          </a:p>
        </p:txBody>
      </p:sp>
      <p:sp>
        <p:nvSpPr>
          <p:cNvPr id="6" name="等腰三角形 5">
            <a:extLst>
              <a:ext uri="{FF2B5EF4-FFF2-40B4-BE49-F238E27FC236}">
                <a16:creationId xmlns:a16="http://schemas.microsoft.com/office/drawing/2014/main" id="{FA7FB602-CE4C-4507-B954-1EFD2BDED4AF}"/>
              </a:ext>
            </a:extLst>
          </p:cNvPr>
          <p:cNvSpPr/>
          <p:nvPr userDrawn="1"/>
        </p:nvSpPr>
        <p:spPr>
          <a:xfrm>
            <a:off x="9822425" y="33799"/>
            <a:ext cx="2389239" cy="6843251"/>
          </a:xfrm>
          <a:custGeom>
            <a:avLst/>
            <a:gdLst>
              <a:gd name="connsiteX0" fmla="*/ 0 w 5043949"/>
              <a:gd name="connsiteY0" fmla="*/ 7580671 h 7580671"/>
              <a:gd name="connsiteX1" fmla="*/ 2521975 w 5043949"/>
              <a:gd name="connsiteY1" fmla="*/ 0 h 7580671"/>
              <a:gd name="connsiteX2" fmla="*/ 5043949 w 5043949"/>
              <a:gd name="connsiteY2" fmla="*/ 7580671 h 7580671"/>
              <a:gd name="connsiteX3" fmla="*/ 0 w 5043949"/>
              <a:gd name="connsiteY3" fmla="*/ 7580671 h 7580671"/>
              <a:gd name="connsiteX0" fmla="*/ 0 w 5043949"/>
              <a:gd name="connsiteY0" fmla="*/ 6902245 h 6902245"/>
              <a:gd name="connsiteX1" fmla="*/ 2639962 w 5043949"/>
              <a:gd name="connsiteY1" fmla="*/ 0 h 6902245"/>
              <a:gd name="connsiteX2" fmla="*/ 5043949 w 5043949"/>
              <a:gd name="connsiteY2" fmla="*/ 6902245 h 6902245"/>
              <a:gd name="connsiteX3" fmla="*/ 0 w 5043949"/>
              <a:gd name="connsiteY3" fmla="*/ 6902245 h 6902245"/>
              <a:gd name="connsiteX0" fmla="*/ 0 w 5043949"/>
              <a:gd name="connsiteY0" fmla="*/ 6843251 h 6843251"/>
              <a:gd name="connsiteX1" fmla="*/ 2374491 w 5043949"/>
              <a:gd name="connsiteY1" fmla="*/ 0 h 6843251"/>
              <a:gd name="connsiteX2" fmla="*/ 5043949 w 5043949"/>
              <a:gd name="connsiteY2" fmla="*/ 6843251 h 6843251"/>
              <a:gd name="connsiteX3" fmla="*/ 0 w 5043949"/>
              <a:gd name="connsiteY3" fmla="*/ 6843251 h 6843251"/>
              <a:gd name="connsiteX0" fmla="*/ 0 w 2536723"/>
              <a:gd name="connsiteY0" fmla="*/ 6843251 h 6843251"/>
              <a:gd name="connsiteX1" fmla="*/ 2374491 w 2536723"/>
              <a:gd name="connsiteY1" fmla="*/ 0 h 6843251"/>
              <a:gd name="connsiteX2" fmla="*/ 2536723 w 2536723"/>
              <a:gd name="connsiteY2" fmla="*/ 6813754 h 6843251"/>
              <a:gd name="connsiteX3" fmla="*/ 0 w 2536723"/>
              <a:gd name="connsiteY3" fmla="*/ 6843251 h 6843251"/>
              <a:gd name="connsiteX0" fmla="*/ 0 w 2374491"/>
              <a:gd name="connsiteY0" fmla="*/ 6843251 h 6843251"/>
              <a:gd name="connsiteX1" fmla="*/ 2374491 w 2374491"/>
              <a:gd name="connsiteY1" fmla="*/ 0 h 6843251"/>
              <a:gd name="connsiteX2" fmla="*/ 2271252 w 2374491"/>
              <a:gd name="connsiteY2" fmla="*/ 6813754 h 6843251"/>
              <a:gd name="connsiteX3" fmla="*/ 0 w 2374491"/>
              <a:gd name="connsiteY3" fmla="*/ 6843251 h 6843251"/>
              <a:gd name="connsiteX0" fmla="*/ 0 w 2389239"/>
              <a:gd name="connsiteY0" fmla="*/ 6843251 h 6843251"/>
              <a:gd name="connsiteX1" fmla="*/ 2374491 w 2389239"/>
              <a:gd name="connsiteY1" fmla="*/ 0 h 6843251"/>
              <a:gd name="connsiteX2" fmla="*/ 2389239 w 2389239"/>
              <a:gd name="connsiteY2" fmla="*/ 6754760 h 6843251"/>
              <a:gd name="connsiteX3" fmla="*/ 0 w 2389239"/>
              <a:gd name="connsiteY3" fmla="*/ 6843251 h 6843251"/>
              <a:gd name="connsiteX0" fmla="*/ 0 w 2389239"/>
              <a:gd name="connsiteY0" fmla="*/ 6843251 h 6843251"/>
              <a:gd name="connsiteX1" fmla="*/ 2374491 w 2389239"/>
              <a:gd name="connsiteY1" fmla="*/ 0 h 6843251"/>
              <a:gd name="connsiteX2" fmla="*/ 2389239 w 2389239"/>
              <a:gd name="connsiteY2" fmla="*/ 6843251 h 6843251"/>
              <a:gd name="connsiteX3" fmla="*/ 0 w 2389239"/>
              <a:gd name="connsiteY3" fmla="*/ 6843251 h 6843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89239" h="6843251">
                <a:moveTo>
                  <a:pt x="0" y="6843251"/>
                </a:moveTo>
                <a:lnTo>
                  <a:pt x="2374491" y="0"/>
                </a:lnTo>
                <a:lnTo>
                  <a:pt x="2389239" y="6843251"/>
                </a:lnTo>
                <a:lnTo>
                  <a:pt x="0" y="6843251"/>
                </a:lnTo>
                <a:close/>
              </a:path>
            </a:pathLst>
          </a:custGeom>
          <a:gradFill>
            <a:gsLst>
              <a:gs pos="62000">
                <a:srgbClr val="F28715"/>
              </a:gs>
              <a:gs pos="1000">
                <a:srgbClr val="FF8F00"/>
              </a:gs>
              <a:gs pos="100000">
                <a:srgbClr val="0061FF"/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mazon Ember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21D34DC-FD48-4830-B31B-82811D1CC7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latin typeface="Amazon Ember"/>
            </a:endParaRPr>
          </a:p>
        </p:txBody>
      </p:sp>
      <p:sp>
        <p:nvSpPr>
          <p:cNvPr id="12" name="文本占位符 21">
            <a:extLst>
              <a:ext uri="{FF2B5EF4-FFF2-40B4-BE49-F238E27FC236}">
                <a16:creationId xmlns:a16="http://schemas.microsoft.com/office/drawing/2014/main" id="{79D45DB3-ECBA-4FB5-B77C-9C36ABD57E5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2269" y="288632"/>
            <a:ext cx="9171000" cy="860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800">
                <a:solidFill>
                  <a:schemeClr val="bg1"/>
                </a:solidFill>
                <a:latin typeface="Amazon Ember"/>
                <a:cs typeface="Amazon Ember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dirty="0"/>
              <a:t>Presentation Title Goes Here</a:t>
            </a:r>
            <a:endParaRPr lang="zh-CN" altLang="en-US" dirty="0"/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C7BFB298-5505-4DB9-A9FA-C00217B93D9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52269" y="2375424"/>
            <a:ext cx="4680000" cy="2160000"/>
          </a:xfrm>
          <a:prstGeom prst="rect">
            <a:avLst/>
          </a:prstGeom>
        </p:spPr>
        <p:txBody>
          <a:bodyPr vert="horz" wrap="square" lIns="182880" tIns="146304" rIns="182880" bIns="146304" rtlCol="0">
            <a:noAutofit/>
          </a:bodyPr>
          <a:lstStyle>
            <a:lvl1pPr>
              <a:defRPr>
                <a:solidFill>
                  <a:schemeClr val="bg1"/>
                </a:solidFill>
                <a:latin typeface="Amazon Ember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BD0AFD2A-06C0-461A-8950-64F6E654876A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6619831" y="2375424"/>
            <a:ext cx="4680000" cy="2160000"/>
          </a:xfrm>
          <a:prstGeom prst="rect">
            <a:avLst/>
          </a:prstGeom>
        </p:spPr>
        <p:txBody>
          <a:bodyPr vert="horz" wrap="square" lIns="182880" tIns="146304" rIns="182880" bIns="146304" rtlCol="0">
            <a:noAutofit/>
          </a:bodyPr>
          <a:lstStyle>
            <a:lvl1pPr>
              <a:defRPr>
                <a:solidFill>
                  <a:schemeClr val="bg1"/>
                </a:solidFill>
                <a:latin typeface="Amazon Ember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1" name="TextBox 3">
            <a:extLst>
              <a:ext uri="{FF2B5EF4-FFF2-40B4-BE49-F238E27FC236}">
                <a16:creationId xmlns:a16="http://schemas.microsoft.com/office/drawing/2014/main" id="{18CFBF0A-EA8B-42C3-9461-F4ACFB5A9372}"/>
              </a:ext>
            </a:extLst>
          </p:cNvPr>
          <p:cNvSpPr txBox="1">
            <a:spLocks noChangeArrowheads="1"/>
          </p:cNvSpPr>
          <p:nvPr userDrawn="1"/>
        </p:nvSpPr>
        <p:spPr bwMode="black">
          <a:xfrm>
            <a:off x="6355303" y="6609329"/>
            <a:ext cx="7827632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rPr>
              <a:t>© 2019,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50357216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and_Content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533FB92F-2D0D-4CEB-92DE-DC03D5446AF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61" r="20561"/>
          <a:stretch/>
        </p:blipFill>
        <p:spPr>
          <a:xfrm>
            <a:off x="0" y="-7884"/>
            <a:ext cx="12192000" cy="6865884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FF9C2AE1-2BC0-4859-8A14-0B96F5B485E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mazon Ember" panose="020B0603020204020204"/>
            </a:endParaRP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2C988930-416E-4911-9CCF-6912EA777E5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52269" y="2612437"/>
            <a:ext cx="10816920" cy="2181632"/>
          </a:xfrm>
          <a:prstGeom prst="rect">
            <a:avLst/>
          </a:prstGeom>
        </p:spPr>
        <p:txBody>
          <a:bodyPr vert="horz" wrap="square" lIns="182880" tIns="146304" rIns="182880" bIns="146304" rtlCol="0">
            <a:noAutofit/>
          </a:bodyPr>
          <a:lstStyle>
            <a:lvl1pPr>
              <a:defRPr>
                <a:solidFill>
                  <a:schemeClr val="bg1"/>
                </a:solidFill>
                <a:latin typeface="Amazon Ember" panose="020B0603020204020204"/>
              </a:defRPr>
            </a:lvl1pPr>
            <a:lvl2pPr>
              <a:defRPr>
                <a:solidFill>
                  <a:schemeClr val="bg1"/>
                </a:solidFill>
                <a:latin typeface="Amazon Ember" panose="020B0603020204020204"/>
              </a:defRPr>
            </a:lvl2pPr>
            <a:lvl3pPr>
              <a:defRPr>
                <a:solidFill>
                  <a:schemeClr val="bg1"/>
                </a:solidFill>
                <a:latin typeface="Amazon Ember" panose="020B0603020204020204"/>
              </a:defRPr>
            </a:lvl3pPr>
            <a:lvl4pPr>
              <a:defRPr>
                <a:solidFill>
                  <a:schemeClr val="bg1"/>
                </a:solidFill>
                <a:latin typeface="Amazon Ember" panose="020B0603020204020204"/>
              </a:defRPr>
            </a:lvl4pPr>
            <a:lvl5pPr>
              <a:defRPr>
                <a:solidFill>
                  <a:schemeClr val="bg1"/>
                </a:solidFill>
                <a:latin typeface="Amazon Ember" panose="020B0603020204020204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文本占位符 21">
            <a:extLst>
              <a:ext uri="{FF2B5EF4-FFF2-40B4-BE49-F238E27FC236}">
                <a16:creationId xmlns:a16="http://schemas.microsoft.com/office/drawing/2014/main" id="{181E36E1-07A5-44BE-B32E-7168724660E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2269" y="288632"/>
            <a:ext cx="9171000" cy="860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800">
                <a:solidFill>
                  <a:schemeClr val="bg1"/>
                </a:solidFill>
                <a:latin typeface="Amazon Ember" panose="020B0603020204020204"/>
                <a:cs typeface="Amazon Ember" panose="020B0603020204020204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dirty="0"/>
              <a:t>Presentation Title Goes Here</a:t>
            </a:r>
            <a:endParaRPr lang="zh-CN" altLang="en-US" dirty="0"/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E15C0A45-1CB8-421B-87DE-369608ABDD30}"/>
              </a:ext>
            </a:extLst>
          </p:cNvPr>
          <p:cNvSpPr txBox="1">
            <a:spLocks noChangeArrowheads="1"/>
          </p:cNvSpPr>
          <p:nvPr userDrawn="1"/>
        </p:nvSpPr>
        <p:spPr bwMode="black">
          <a:xfrm>
            <a:off x="6355303" y="6609329"/>
            <a:ext cx="7827632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rPr>
              <a:t>© 2019,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2814854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6599B-10B1-3C4B-AD6B-550500D8FCF9}" type="datetimeFigureOut">
              <a:rPr lang="en-US" smtClean="0"/>
              <a:t>12/7/2019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0AC90F-806A-4640-838C-5DDD1BCE92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04985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and_Content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D2EEF7BA-BB3A-49FC-9229-C06A39824CD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59000">
                <a:srgbClr val="2B6FB1"/>
              </a:gs>
              <a:gs pos="0">
                <a:srgbClr val="EF6422"/>
              </a:gs>
              <a:gs pos="100000">
                <a:srgbClr val="0061EA"/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mazon Ember" panose="020B0603020204020204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F7617A3-ADE0-4BEE-80F4-F073E5DAC0CC}"/>
              </a:ext>
            </a:extLst>
          </p:cNvPr>
          <p:cNvSpPr/>
          <p:nvPr userDrawn="1"/>
        </p:nvSpPr>
        <p:spPr>
          <a:xfrm rot="3177559">
            <a:off x="3434949" y="-153347"/>
            <a:ext cx="7408145" cy="12439362"/>
          </a:xfrm>
          <a:custGeom>
            <a:avLst/>
            <a:gdLst>
              <a:gd name="connsiteX0" fmla="*/ 0 w 9985321"/>
              <a:gd name="connsiteY0" fmla="*/ 0 h 14613396"/>
              <a:gd name="connsiteX1" fmla="*/ 9985321 w 9985321"/>
              <a:gd name="connsiteY1" fmla="*/ 0 h 14613396"/>
              <a:gd name="connsiteX2" fmla="*/ 9985321 w 9985321"/>
              <a:gd name="connsiteY2" fmla="*/ 14613396 h 14613396"/>
              <a:gd name="connsiteX3" fmla="*/ 0 w 9985321"/>
              <a:gd name="connsiteY3" fmla="*/ 14613396 h 14613396"/>
              <a:gd name="connsiteX4" fmla="*/ 0 w 9985321"/>
              <a:gd name="connsiteY4" fmla="*/ 0 h 14613396"/>
              <a:gd name="connsiteX0" fmla="*/ 0 w 10015937"/>
              <a:gd name="connsiteY0" fmla="*/ 2602150 h 14613396"/>
              <a:gd name="connsiteX1" fmla="*/ 10015937 w 10015937"/>
              <a:gd name="connsiteY1" fmla="*/ 0 h 14613396"/>
              <a:gd name="connsiteX2" fmla="*/ 10015937 w 10015937"/>
              <a:gd name="connsiteY2" fmla="*/ 14613396 h 14613396"/>
              <a:gd name="connsiteX3" fmla="*/ 30616 w 10015937"/>
              <a:gd name="connsiteY3" fmla="*/ 14613396 h 14613396"/>
              <a:gd name="connsiteX4" fmla="*/ 0 w 10015937"/>
              <a:gd name="connsiteY4" fmla="*/ 2602150 h 14613396"/>
              <a:gd name="connsiteX0" fmla="*/ 0 w 10015937"/>
              <a:gd name="connsiteY0" fmla="*/ 2602150 h 14613396"/>
              <a:gd name="connsiteX1" fmla="*/ 10015937 w 10015937"/>
              <a:gd name="connsiteY1" fmla="*/ 0 h 14613396"/>
              <a:gd name="connsiteX2" fmla="*/ 4606909 w 10015937"/>
              <a:gd name="connsiteY2" fmla="*/ 9099419 h 14613396"/>
              <a:gd name="connsiteX3" fmla="*/ 30616 w 10015937"/>
              <a:gd name="connsiteY3" fmla="*/ 14613396 h 14613396"/>
              <a:gd name="connsiteX4" fmla="*/ 0 w 10015937"/>
              <a:gd name="connsiteY4" fmla="*/ 2602150 h 14613396"/>
              <a:gd name="connsiteX0" fmla="*/ 0 w 10015937"/>
              <a:gd name="connsiteY0" fmla="*/ 2602150 h 14613396"/>
              <a:gd name="connsiteX1" fmla="*/ 10015937 w 10015937"/>
              <a:gd name="connsiteY1" fmla="*/ 0 h 14613396"/>
              <a:gd name="connsiteX2" fmla="*/ 3963964 w 10015937"/>
              <a:gd name="connsiteY2" fmla="*/ 8781271 h 14613396"/>
              <a:gd name="connsiteX3" fmla="*/ 30616 w 10015937"/>
              <a:gd name="connsiteY3" fmla="*/ 14613396 h 14613396"/>
              <a:gd name="connsiteX4" fmla="*/ 0 w 10015937"/>
              <a:gd name="connsiteY4" fmla="*/ 2602150 h 14613396"/>
              <a:gd name="connsiteX0" fmla="*/ 0 w 10015937"/>
              <a:gd name="connsiteY0" fmla="*/ 2602150 h 14613396"/>
              <a:gd name="connsiteX1" fmla="*/ 10015937 w 10015937"/>
              <a:gd name="connsiteY1" fmla="*/ 0 h 14613396"/>
              <a:gd name="connsiteX2" fmla="*/ 3941014 w 10015937"/>
              <a:gd name="connsiteY2" fmla="*/ 8811682 h 14613396"/>
              <a:gd name="connsiteX3" fmla="*/ 30616 w 10015937"/>
              <a:gd name="connsiteY3" fmla="*/ 14613396 h 14613396"/>
              <a:gd name="connsiteX4" fmla="*/ 0 w 10015937"/>
              <a:gd name="connsiteY4" fmla="*/ 2602150 h 14613396"/>
              <a:gd name="connsiteX0" fmla="*/ 0 w 10015937"/>
              <a:gd name="connsiteY0" fmla="*/ 2602150 h 14613396"/>
              <a:gd name="connsiteX1" fmla="*/ 10015937 w 10015937"/>
              <a:gd name="connsiteY1" fmla="*/ 0 h 14613396"/>
              <a:gd name="connsiteX2" fmla="*/ 3941014 w 10015937"/>
              <a:gd name="connsiteY2" fmla="*/ 8811682 h 14613396"/>
              <a:gd name="connsiteX3" fmla="*/ 30616 w 10015937"/>
              <a:gd name="connsiteY3" fmla="*/ 14613396 h 14613396"/>
              <a:gd name="connsiteX4" fmla="*/ 0 w 10015937"/>
              <a:gd name="connsiteY4" fmla="*/ 2602150 h 14613396"/>
              <a:gd name="connsiteX0" fmla="*/ 0 w 10023682"/>
              <a:gd name="connsiteY0" fmla="*/ 2644037 h 14655283"/>
              <a:gd name="connsiteX1" fmla="*/ 10023682 w 10023682"/>
              <a:gd name="connsiteY1" fmla="*/ 0 h 14655283"/>
              <a:gd name="connsiteX2" fmla="*/ 3941014 w 10023682"/>
              <a:gd name="connsiteY2" fmla="*/ 8853569 h 14655283"/>
              <a:gd name="connsiteX3" fmla="*/ 30616 w 10023682"/>
              <a:gd name="connsiteY3" fmla="*/ 14655283 h 14655283"/>
              <a:gd name="connsiteX4" fmla="*/ 0 w 10023682"/>
              <a:gd name="connsiteY4" fmla="*/ 2644037 h 14655283"/>
              <a:gd name="connsiteX0" fmla="*/ 0 w 10023682"/>
              <a:gd name="connsiteY0" fmla="*/ 2644037 h 14655283"/>
              <a:gd name="connsiteX1" fmla="*/ 10023682 w 10023682"/>
              <a:gd name="connsiteY1" fmla="*/ 0 h 14655283"/>
              <a:gd name="connsiteX2" fmla="*/ 3941014 w 10023682"/>
              <a:gd name="connsiteY2" fmla="*/ 8853569 h 14655283"/>
              <a:gd name="connsiteX3" fmla="*/ 30616 w 10023682"/>
              <a:gd name="connsiteY3" fmla="*/ 14655283 h 14655283"/>
              <a:gd name="connsiteX4" fmla="*/ 0 w 10023682"/>
              <a:gd name="connsiteY4" fmla="*/ 2644037 h 14655283"/>
              <a:gd name="connsiteX0" fmla="*/ 0 w 5565809"/>
              <a:gd name="connsiteY0" fmla="*/ 993617 h 13004863"/>
              <a:gd name="connsiteX1" fmla="*/ 3861775 w 5565809"/>
              <a:gd name="connsiteY1" fmla="*/ 0 h 13004863"/>
              <a:gd name="connsiteX2" fmla="*/ 3941014 w 5565809"/>
              <a:gd name="connsiteY2" fmla="*/ 7203149 h 13004863"/>
              <a:gd name="connsiteX3" fmla="*/ 30616 w 5565809"/>
              <a:gd name="connsiteY3" fmla="*/ 13004863 h 13004863"/>
              <a:gd name="connsiteX4" fmla="*/ 0 w 5565809"/>
              <a:gd name="connsiteY4" fmla="*/ 993617 h 13004863"/>
              <a:gd name="connsiteX0" fmla="*/ 0 w 7514937"/>
              <a:gd name="connsiteY0" fmla="*/ 993617 h 13004863"/>
              <a:gd name="connsiteX1" fmla="*/ 3861775 w 7514937"/>
              <a:gd name="connsiteY1" fmla="*/ 0 h 13004863"/>
              <a:gd name="connsiteX2" fmla="*/ 3941014 w 7514937"/>
              <a:gd name="connsiteY2" fmla="*/ 7203149 h 13004863"/>
              <a:gd name="connsiteX3" fmla="*/ 30616 w 7514937"/>
              <a:gd name="connsiteY3" fmla="*/ 13004863 h 13004863"/>
              <a:gd name="connsiteX4" fmla="*/ 0 w 7514937"/>
              <a:gd name="connsiteY4" fmla="*/ 993617 h 13004863"/>
              <a:gd name="connsiteX0" fmla="*/ 0 w 7514937"/>
              <a:gd name="connsiteY0" fmla="*/ 993617 h 12597184"/>
              <a:gd name="connsiteX1" fmla="*/ 3861775 w 7514937"/>
              <a:gd name="connsiteY1" fmla="*/ 0 h 12597184"/>
              <a:gd name="connsiteX2" fmla="*/ 3941014 w 7514937"/>
              <a:gd name="connsiteY2" fmla="*/ 7203149 h 12597184"/>
              <a:gd name="connsiteX3" fmla="*/ 28022 w 7514937"/>
              <a:gd name="connsiteY3" fmla="*/ 12597184 h 12597184"/>
              <a:gd name="connsiteX4" fmla="*/ 0 w 7514937"/>
              <a:gd name="connsiteY4" fmla="*/ 993617 h 12597184"/>
              <a:gd name="connsiteX0" fmla="*/ 0 w 7559199"/>
              <a:gd name="connsiteY0" fmla="*/ 993617 h 12597184"/>
              <a:gd name="connsiteX1" fmla="*/ 3861775 w 7559199"/>
              <a:gd name="connsiteY1" fmla="*/ 0 h 12597184"/>
              <a:gd name="connsiteX2" fmla="*/ 4028011 w 7559199"/>
              <a:gd name="connsiteY2" fmla="*/ 7232437 h 12597184"/>
              <a:gd name="connsiteX3" fmla="*/ 28022 w 7559199"/>
              <a:gd name="connsiteY3" fmla="*/ 12597184 h 12597184"/>
              <a:gd name="connsiteX4" fmla="*/ 0 w 7559199"/>
              <a:gd name="connsiteY4" fmla="*/ 993617 h 12597184"/>
              <a:gd name="connsiteX0" fmla="*/ 0 w 7559199"/>
              <a:gd name="connsiteY0" fmla="*/ 993617 h 12492699"/>
              <a:gd name="connsiteX1" fmla="*/ 3861775 w 7559199"/>
              <a:gd name="connsiteY1" fmla="*/ 0 h 12492699"/>
              <a:gd name="connsiteX2" fmla="*/ 4028011 w 7559199"/>
              <a:gd name="connsiteY2" fmla="*/ 7232437 h 12492699"/>
              <a:gd name="connsiteX3" fmla="*/ 34139 w 7559199"/>
              <a:gd name="connsiteY3" fmla="*/ 12492699 h 12492699"/>
              <a:gd name="connsiteX4" fmla="*/ 0 w 7559199"/>
              <a:gd name="connsiteY4" fmla="*/ 993617 h 12492699"/>
              <a:gd name="connsiteX0" fmla="*/ 0 w 10618988"/>
              <a:gd name="connsiteY0" fmla="*/ 2448826 h 13947908"/>
              <a:gd name="connsiteX1" fmla="*/ 3861775 w 10618988"/>
              <a:gd name="connsiteY1" fmla="*/ 1455209 h 13947908"/>
              <a:gd name="connsiteX2" fmla="*/ 8611836 w 10618988"/>
              <a:gd name="connsiteY2" fmla="*/ 2170941 h 13947908"/>
              <a:gd name="connsiteX3" fmla="*/ 34139 w 10618988"/>
              <a:gd name="connsiteY3" fmla="*/ 13947908 h 13947908"/>
              <a:gd name="connsiteX4" fmla="*/ 0 w 10618988"/>
              <a:gd name="connsiteY4" fmla="*/ 2448826 h 13947908"/>
              <a:gd name="connsiteX0" fmla="*/ 0 w 9621125"/>
              <a:gd name="connsiteY0" fmla="*/ 993617 h 12492699"/>
              <a:gd name="connsiteX1" fmla="*/ 3861775 w 9621125"/>
              <a:gd name="connsiteY1" fmla="*/ 0 h 12492699"/>
              <a:gd name="connsiteX2" fmla="*/ 7302792 w 9621125"/>
              <a:gd name="connsiteY2" fmla="*/ 2734949 h 12492699"/>
              <a:gd name="connsiteX3" fmla="*/ 34139 w 9621125"/>
              <a:gd name="connsiteY3" fmla="*/ 12492699 h 12492699"/>
              <a:gd name="connsiteX4" fmla="*/ 0 w 9621125"/>
              <a:gd name="connsiteY4" fmla="*/ 993617 h 12492699"/>
              <a:gd name="connsiteX0" fmla="*/ 0 w 7452548"/>
              <a:gd name="connsiteY0" fmla="*/ 993617 h 12492699"/>
              <a:gd name="connsiteX1" fmla="*/ 3861775 w 7452548"/>
              <a:gd name="connsiteY1" fmla="*/ 0 h 12492699"/>
              <a:gd name="connsiteX2" fmla="*/ 7302792 w 7452548"/>
              <a:gd name="connsiteY2" fmla="*/ 2734949 h 12492699"/>
              <a:gd name="connsiteX3" fmla="*/ 34139 w 7452548"/>
              <a:gd name="connsiteY3" fmla="*/ 12492699 h 12492699"/>
              <a:gd name="connsiteX4" fmla="*/ 0 w 7452548"/>
              <a:gd name="connsiteY4" fmla="*/ 993617 h 12492699"/>
              <a:gd name="connsiteX0" fmla="*/ 0 w 7491759"/>
              <a:gd name="connsiteY0" fmla="*/ 993617 h 12492699"/>
              <a:gd name="connsiteX1" fmla="*/ 3861775 w 7491759"/>
              <a:gd name="connsiteY1" fmla="*/ 0 h 12492699"/>
              <a:gd name="connsiteX2" fmla="*/ 7358641 w 7491759"/>
              <a:gd name="connsiteY2" fmla="*/ 2745275 h 12492699"/>
              <a:gd name="connsiteX3" fmla="*/ 34139 w 7491759"/>
              <a:gd name="connsiteY3" fmla="*/ 12492699 h 12492699"/>
              <a:gd name="connsiteX4" fmla="*/ 0 w 7491759"/>
              <a:gd name="connsiteY4" fmla="*/ 993617 h 12492699"/>
              <a:gd name="connsiteX0" fmla="*/ 0 w 7491759"/>
              <a:gd name="connsiteY0" fmla="*/ 993617 h 12492699"/>
              <a:gd name="connsiteX1" fmla="*/ 3861775 w 7491759"/>
              <a:gd name="connsiteY1" fmla="*/ 0 h 12492699"/>
              <a:gd name="connsiteX2" fmla="*/ 7358641 w 7491759"/>
              <a:gd name="connsiteY2" fmla="*/ 2745275 h 12492699"/>
              <a:gd name="connsiteX3" fmla="*/ 34139 w 7491759"/>
              <a:gd name="connsiteY3" fmla="*/ 12492699 h 12492699"/>
              <a:gd name="connsiteX4" fmla="*/ 0 w 7491759"/>
              <a:gd name="connsiteY4" fmla="*/ 993617 h 12492699"/>
              <a:gd name="connsiteX0" fmla="*/ 0 w 7416584"/>
              <a:gd name="connsiteY0" fmla="*/ 993617 h 12492699"/>
              <a:gd name="connsiteX1" fmla="*/ 3861775 w 7416584"/>
              <a:gd name="connsiteY1" fmla="*/ 0 h 12492699"/>
              <a:gd name="connsiteX2" fmla="*/ 7358641 w 7416584"/>
              <a:gd name="connsiteY2" fmla="*/ 2745275 h 12492699"/>
              <a:gd name="connsiteX3" fmla="*/ 34139 w 7416584"/>
              <a:gd name="connsiteY3" fmla="*/ 12492699 h 12492699"/>
              <a:gd name="connsiteX4" fmla="*/ 0 w 7416584"/>
              <a:gd name="connsiteY4" fmla="*/ 993617 h 12492699"/>
              <a:gd name="connsiteX0" fmla="*/ 0 w 7358641"/>
              <a:gd name="connsiteY0" fmla="*/ 993617 h 12492699"/>
              <a:gd name="connsiteX1" fmla="*/ 3861775 w 7358641"/>
              <a:gd name="connsiteY1" fmla="*/ 0 h 12492699"/>
              <a:gd name="connsiteX2" fmla="*/ 7358641 w 7358641"/>
              <a:gd name="connsiteY2" fmla="*/ 2745275 h 12492699"/>
              <a:gd name="connsiteX3" fmla="*/ 34139 w 7358641"/>
              <a:gd name="connsiteY3" fmla="*/ 12492699 h 12492699"/>
              <a:gd name="connsiteX4" fmla="*/ 0 w 7358641"/>
              <a:gd name="connsiteY4" fmla="*/ 993617 h 12492699"/>
              <a:gd name="connsiteX0" fmla="*/ 0 w 7396892"/>
              <a:gd name="connsiteY0" fmla="*/ 993617 h 12492699"/>
              <a:gd name="connsiteX1" fmla="*/ 3861775 w 7396892"/>
              <a:gd name="connsiteY1" fmla="*/ 0 h 12492699"/>
              <a:gd name="connsiteX2" fmla="*/ 7396892 w 7396892"/>
              <a:gd name="connsiteY2" fmla="*/ 2694588 h 12492699"/>
              <a:gd name="connsiteX3" fmla="*/ 34139 w 7396892"/>
              <a:gd name="connsiteY3" fmla="*/ 12492699 h 12492699"/>
              <a:gd name="connsiteX4" fmla="*/ 0 w 7396892"/>
              <a:gd name="connsiteY4" fmla="*/ 993617 h 12492699"/>
              <a:gd name="connsiteX0" fmla="*/ 0 w 7427494"/>
              <a:gd name="connsiteY0" fmla="*/ 993617 h 12492699"/>
              <a:gd name="connsiteX1" fmla="*/ 3861775 w 7427494"/>
              <a:gd name="connsiteY1" fmla="*/ 0 h 12492699"/>
              <a:gd name="connsiteX2" fmla="*/ 7427494 w 7427494"/>
              <a:gd name="connsiteY2" fmla="*/ 2654039 h 12492699"/>
              <a:gd name="connsiteX3" fmla="*/ 34139 w 7427494"/>
              <a:gd name="connsiteY3" fmla="*/ 12492699 h 12492699"/>
              <a:gd name="connsiteX4" fmla="*/ 0 w 7427494"/>
              <a:gd name="connsiteY4" fmla="*/ 993617 h 12492699"/>
              <a:gd name="connsiteX0" fmla="*/ 0 w 7427494"/>
              <a:gd name="connsiteY0" fmla="*/ 993617 h 12492699"/>
              <a:gd name="connsiteX1" fmla="*/ 3861775 w 7427494"/>
              <a:gd name="connsiteY1" fmla="*/ 0 h 12492699"/>
              <a:gd name="connsiteX2" fmla="*/ 7427494 w 7427494"/>
              <a:gd name="connsiteY2" fmla="*/ 2654039 h 12492699"/>
              <a:gd name="connsiteX3" fmla="*/ 34139 w 7427494"/>
              <a:gd name="connsiteY3" fmla="*/ 12492699 h 12492699"/>
              <a:gd name="connsiteX4" fmla="*/ 0 w 7427494"/>
              <a:gd name="connsiteY4" fmla="*/ 993617 h 12492699"/>
              <a:gd name="connsiteX0" fmla="*/ 0 w 7427494"/>
              <a:gd name="connsiteY0" fmla="*/ 993617 h 12434771"/>
              <a:gd name="connsiteX1" fmla="*/ 3861775 w 7427494"/>
              <a:gd name="connsiteY1" fmla="*/ 0 h 12434771"/>
              <a:gd name="connsiteX2" fmla="*/ 7427494 w 7427494"/>
              <a:gd name="connsiteY2" fmla="*/ 2654039 h 12434771"/>
              <a:gd name="connsiteX3" fmla="*/ 77855 w 7427494"/>
              <a:gd name="connsiteY3" fmla="*/ 12434771 h 12434771"/>
              <a:gd name="connsiteX4" fmla="*/ 0 w 7427494"/>
              <a:gd name="connsiteY4" fmla="*/ 993617 h 12434771"/>
              <a:gd name="connsiteX0" fmla="*/ 0 w 7427494"/>
              <a:gd name="connsiteY0" fmla="*/ 993617 h 12401347"/>
              <a:gd name="connsiteX1" fmla="*/ 3861775 w 7427494"/>
              <a:gd name="connsiteY1" fmla="*/ 0 h 12401347"/>
              <a:gd name="connsiteX2" fmla="*/ 7427494 w 7427494"/>
              <a:gd name="connsiteY2" fmla="*/ 2654039 h 12401347"/>
              <a:gd name="connsiteX3" fmla="*/ 49378 w 7427494"/>
              <a:gd name="connsiteY3" fmla="*/ 12401347 h 12401347"/>
              <a:gd name="connsiteX4" fmla="*/ 0 w 7427494"/>
              <a:gd name="connsiteY4" fmla="*/ 993617 h 12401347"/>
              <a:gd name="connsiteX0" fmla="*/ 0 w 7427494"/>
              <a:gd name="connsiteY0" fmla="*/ 993617 h 12439362"/>
              <a:gd name="connsiteX1" fmla="*/ 3861775 w 7427494"/>
              <a:gd name="connsiteY1" fmla="*/ 0 h 12439362"/>
              <a:gd name="connsiteX2" fmla="*/ 7427494 w 7427494"/>
              <a:gd name="connsiteY2" fmla="*/ 2654039 h 12439362"/>
              <a:gd name="connsiteX3" fmla="*/ 20690 w 7427494"/>
              <a:gd name="connsiteY3" fmla="*/ 12439362 h 12439362"/>
              <a:gd name="connsiteX4" fmla="*/ 0 w 7427494"/>
              <a:gd name="connsiteY4" fmla="*/ 993617 h 12439362"/>
              <a:gd name="connsiteX0" fmla="*/ 32676 w 7408145"/>
              <a:gd name="connsiteY0" fmla="*/ 1009012 h 12439362"/>
              <a:gd name="connsiteX1" fmla="*/ 3842426 w 7408145"/>
              <a:gd name="connsiteY1" fmla="*/ 0 h 12439362"/>
              <a:gd name="connsiteX2" fmla="*/ 7408145 w 7408145"/>
              <a:gd name="connsiteY2" fmla="*/ 2654039 h 12439362"/>
              <a:gd name="connsiteX3" fmla="*/ 1341 w 7408145"/>
              <a:gd name="connsiteY3" fmla="*/ 12439362 h 12439362"/>
              <a:gd name="connsiteX4" fmla="*/ 32676 w 7408145"/>
              <a:gd name="connsiteY4" fmla="*/ 1009012 h 12439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08145" h="12439362">
                <a:moveTo>
                  <a:pt x="32676" y="1009012"/>
                </a:moveTo>
                <a:lnTo>
                  <a:pt x="3842426" y="0"/>
                </a:lnTo>
                <a:cubicBezTo>
                  <a:pt x="4155955" y="239086"/>
                  <a:pt x="7159264" y="2455786"/>
                  <a:pt x="7408145" y="2654039"/>
                </a:cubicBezTo>
                <a:cubicBezTo>
                  <a:pt x="5525847" y="5200841"/>
                  <a:pt x="1332632" y="10685941"/>
                  <a:pt x="1341" y="12439362"/>
                </a:cubicBezTo>
                <a:cubicBezTo>
                  <a:pt x="-8864" y="8435613"/>
                  <a:pt x="42881" y="5012761"/>
                  <a:pt x="32676" y="1009012"/>
                </a:cubicBezTo>
                <a:close/>
              </a:path>
            </a:pathLst>
          </a:custGeom>
          <a:gradFill>
            <a:gsLst>
              <a:gs pos="54000">
                <a:srgbClr val="7E6AB3"/>
              </a:gs>
              <a:gs pos="0">
                <a:srgbClr val="41ABF5"/>
              </a:gs>
              <a:gs pos="100000">
                <a:srgbClr val="934F99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mazon Ember" panose="020B0603020204020204"/>
              </a:rPr>
              <a:t> </a:t>
            </a:r>
            <a:endParaRPr lang="zh-CN" altLang="en-US" dirty="0">
              <a:latin typeface="Amazon Ember" panose="020B0603020204020204"/>
            </a:endParaRP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4151ECF5-F93B-41F3-B680-E1CFAD65465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52269" y="2612437"/>
            <a:ext cx="10816920" cy="2181632"/>
          </a:xfrm>
          <a:prstGeom prst="rect">
            <a:avLst/>
          </a:prstGeom>
        </p:spPr>
        <p:txBody>
          <a:bodyPr vert="horz" wrap="square" lIns="182880" tIns="146304" rIns="182880" bIns="146304" rtlCol="0">
            <a:noAutofit/>
          </a:bodyPr>
          <a:lstStyle>
            <a:lvl1pPr>
              <a:defRPr>
                <a:solidFill>
                  <a:schemeClr val="bg1"/>
                </a:solidFill>
                <a:latin typeface="Amazon Ember" panose="020B0603020204020204"/>
              </a:defRPr>
            </a:lvl1pPr>
            <a:lvl2pPr>
              <a:defRPr>
                <a:solidFill>
                  <a:schemeClr val="bg1"/>
                </a:solidFill>
                <a:latin typeface="Amazon Ember" panose="020B0603020204020204"/>
              </a:defRPr>
            </a:lvl2pPr>
            <a:lvl3pPr>
              <a:defRPr>
                <a:solidFill>
                  <a:schemeClr val="bg1"/>
                </a:solidFill>
                <a:latin typeface="Amazon Ember" panose="020B0603020204020204"/>
              </a:defRPr>
            </a:lvl3pPr>
            <a:lvl4pPr>
              <a:defRPr>
                <a:solidFill>
                  <a:schemeClr val="bg1"/>
                </a:solidFill>
                <a:latin typeface="Amazon Ember" panose="020B0603020204020204"/>
              </a:defRPr>
            </a:lvl4pPr>
            <a:lvl5pPr>
              <a:defRPr>
                <a:solidFill>
                  <a:schemeClr val="bg1"/>
                </a:solidFill>
                <a:latin typeface="Amazon Ember" panose="020B0603020204020204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文本占位符 21">
            <a:extLst>
              <a:ext uri="{FF2B5EF4-FFF2-40B4-BE49-F238E27FC236}">
                <a16:creationId xmlns:a16="http://schemas.microsoft.com/office/drawing/2014/main" id="{1A0EC872-0697-4E65-9AA6-DA98F1FBD4C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2269" y="288632"/>
            <a:ext cx="9171000" cy="860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800">
                <a:solidFill>
                  <a:schemeClr val="bg1"/>
                </a:solidFill>
                <a:latin typeface="Amazon Ember" panose="020B0603020204020204"/>
                <a:cs typeface="Amazon Ember" panose="020B0603020204020204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dirty="0"/>
              <a:t>Presentation Title Goes Here</a:t>
            </a:r>
            <a:endParaRPr lang="zh-CN" altLang="en-US" dirty="0"/>
          </a:p>
        </p:txBody>
      </p:sp>
      <p:sp>
        <p:nvSpPr>
          <p:cNvPr id="10" name="TextBox 3">
            <a:extLst>
              <a:ext uri="{FF2B5EF4-FFF2-40B4-BE49-F238E27FC236}">
                <a16:creationId xmlns:a16="http://schemas.microsoft.com/office/drawing/2014/main" id="{D4B8ACE0-0CFA-4807-BA33-874E6ACA00CF}"/>
              </a:ext>
            </a:extLst>
          </p:cNvPr>
          <p:cNvSpPr txBox="1">
            <a:spLocks noChangeArrowheads="1"/>
          </p:cNvSpPr>
          <p:nvPr userDrawn="1"/>
        </p:nvSpPr>
        <p:spPr bwMode="black">
          <a:xfrm>
            <a:off x="6355303" y="6609329"/>
            <a:ext cx="7827632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rPr>
              <a:t>© 2019,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76128449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Column_Bulleted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54A4AFCB-C348-49FD-AD81-770CE1166EE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1160" y="0"/>
            <a:ext cx="12160840" cy="685800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7D647017-F636-4511-88FC-E843196640B4}"/>
              </a:ext>
            </a:extLst>
          </p:cNvPr>
          <p:cNvSpPr/>
          <p:nvPr userDrawn="1"/>
        </p:nvSpPr>
        <p:spPr>
          <a:xfrm rot="14400000">
            <a:off x="1181899" y="-5615453"/>
            <a:ext cx="7443726" cy="14016285"/>
          </a:xfrm>
          <a:custGeom>
            <a:avLst/>
            <a:gdLst>
              <a:gd name="connsiteX0" fmla="*/ 0 w 11131059"/>
              <a:gd name="connsiteY0" fmla="*/ 0 h 14708827"/>
              <a:gd name="connsiteX1" fmla="*/ 11131059 w 11131059"/>
              <a:gd name="connsiteY1" fmla="*/ 0 h 14708827"/>
              <a:gd name="connsiteX2" fmla="*/ 11131059 w 11131059"/>
              <a:gd name="connsiteY2" fmla="*/ 14708827 h 14708827"/>
              <a:gd name="connsiteX3" fmla="*/ 0 w 11131059"/>
              <a:gd name="connsiteY3" fmla="*/ 14708827 h 14708827"/>
              <a:gd name="connsiteX4" fmla="*/ 0 w 11131059"/>
              <a:gd name="connsiteY4" fmla="*/ 0 h 14708827"/>
              <a:gd name="connsiteX0" fmla="*/ 0 w 11131059"/>
              <a:gd name="connsiteY0" fmla="*/ 0 h 14708827"/>
              <a:gd name="connsiteX1" fmla="*/ 8678530 w 11131059"/>
              <a:gd name="connsiteY1" fmla="*/ 4743205 h 14708827"/>
              <a:gd name="connsiteX2" fmla="*/ 11131059 w 11131059"/>
              <a:gd name="connsiteY2" fmla="*/ 14708827 h 14708827"/>
              <a:gd name="connsiteX3" fmla="*/ 0 w 11131059"/>
              <a:gd name="connsiteY3" fmla="*/ 14708827 h 14708827"/>
              <a:gd name="connsiteX4" fmla="*/ 0 w 11131059"/>
              <a:gd name="connsiteY4" fmla="*/ 0 h 14708827"/>
              <a:gd name="connsiteX0" fmla="*/ 0 w 11131059"/>
              <a:gd name="connsiteY0" fmla="*/ 499818 h 15208645"/>
              <a:gd name="connsiteX1" fmla="*/ 6074347 w 11131059"/>
              <a:gd name="connsiteY1" fmla="*/ 0 h 15208645"/>
              <a:gd name="connsiteX2" fmla="*/ 11131059 w 11131059"/>
              <a:gd name="connsiteY2" fmla="*/ 15208645 h 15208645"/>
              <a:gd name="connsiteX3" fmla="*/ 0 w 11131059"/>
              <a:gd name="connsiteY3" fmla="*/ 15208645 h 15208645"/>
              <a:gd name="connsiteX4" fmla="*/ 0 w 11131059"/>
              <a:gd name="connsiteY4" fmla="*/ 499818 h 15208645"/>
              <a:gd name="connsiteX0" fmla="*/ 0 w 9102113"/>
              <a:gd name="connsiteY0" fmla="*/ 499818 h 15208645"/>
              <a:gd name="connsiteX1" fmla="*/ 6074347 w 9102113"/>
              <a:gd name="connsiteY1" fmla="*/ 0 h 15208645"/>
              <a:gd name="connsiteX2" fmla="*/ 9102113 w 9102113"/>
              <a:gd name="connsiteY2" fmla="*/ 9197883 h 15208645"/>
              <a:gd name="connsiteX3" fmla="*/ 0 w 9102113"/>
              <a:gd name="connsiteY3" fmla="*/ 15208645 h 15208645"/>
              <a:gd name="connsiteX4" fmla="*/ 0 w 9102113"/>
              <a:gd name="connsiteY4" fmla="*/ 499818 h 15208645"/>
              <a:gd name="connsiteX0" fmla="*/ 0 w 7080824"/>
              <a:gd name="connsiteY0" fmla="*/ 499818 h 15208645"/>
              <a:gd name="connsiteX1" fmla="*/ 6074347 w 7080824"/>
              <a:gd name="connsiteY1" fmla="*/ 0 h 15208645"/>
              <a:gd name="connsiteX2" fmla="*/ 7080824 w 7080824"/>
              <a:gd name="connsiteY2" fmla="*/ 3059558 h 15208645"/>
              <a:gd name="connsiteX3" fmla="*/ 0 w 7080824"/>
              <a:gd name="connsiteY3" fmla="*/ 15208645 h 15208645"/>
              <a:gd name="connsiteX4" fmla="*/ 0 w 7080824"/>
              <a:gd name="connsiteY4" fmla="*/ 499818 h 15208645"/>
              <a:gd name="connsiteX0" fmla="*/ 0 w 7323003"/>
              <a:gd name="connsiteY0" fmla="*/ 499818 h 15208645"/>
              <a:gd name="connsiteX1" fmla="*/ 6074347 w 7323003"/>
              <a:gd name="connsiteY1" fmla="*/ 0 h 15208645"/>
              <a:gd name="connsiteX2" fmla="*/ 7323003 w 7323003"/>
              <a:gd name="connsiteY2" fmla="*/ 3859292 h 15208645"/>
              <a:gd name="connsiteX3" fmla="*/ 0 w 7323003"/>
              <a:gd name="connsiteY3" fmla="*/ 15208645 h 15208645"/>
              <a:gd name="connsiteX4" fmla="*/ 0 w 7323003"/>
              <a:gd name="connsiteY4" fmla="*/ 499818 h 15208645"/>
              <a:gd name="connsiteX0" fmla="*/ 0 w 7409229"/>
              <a:gd name="connsiteY0" fmla="*/ 499818 h 15208645"/>
              <a:gd name="connsiteX1" fmla="*/ 6074347 w 7409229"/>
              <a:gd name="connsiteY1" fmla="*/ 0 h 15208645"/>
              <a:gd name="connsiteX2" fmla="*/ 7409229 w 7409229"/>
              <a:gd name="connsiteY2" fmla="*/ 4129045 h 15208645"/>
              <a:gd name="connsiteX3" fmla="*/ 0 w 7409229"/>
              <a:gd name="connsiteY3" fmla="*/ 15208645 h 15208645"/>
              <a:gd name="connsiteX4" fmla="*/ 0 w 7409229"/>
              <a:gd name="connsiteY4" fmla="*/ 499818 h 15208645"/>
              <a:gd name="connsiteX0" fmla="*/ 8023 w 7417252"/>
              <a:gd name="connsiteY0" fmla="*/ 499818 h 16479842"/>
              <a:gd name="connsiteX1" fmla="*/ 6082370 w 7417252"/>
              <a:gd name="connsiteY1" fmla="*/ 0 h 16479842"/>
              <a:gd name="connsiteX2" fmla="*/ 7417252 w 7417252"/>
              <a:gd name="connsiteY2" fmla="*/ 4129045 h 16479842"/>
              <a:gd name="connsiteX3" fmla="*/ 0 w 7417252"/>
              <a:gd name="connsiteY3" fmla="*/ 16479842 h 16479842"/>
              <a:gd name="connsiteX4" fmla="*/ 8023 w 7417252"/>
              <a:gd name="connsiteY4" fmla="*/ 499818 h 16479842"/>
              <a:gd name="connsiteX0" fmla="*/ 8023 w 7417252"/>
              <a:gd name="connsiteY0" fmla="*/ 0 h 15980024"/>
              <a:gd name="connsiteX1" fmla="*/ 4100168 w 7417252"/>
              <a:gd name="connsiteY1" fmla="*/ 2095256 h 15980024"/>
              <a:gd name="connsiteX2" fmla="*/ 7417252 w 7417252"/>
              <a:gd name="connsiteY2" fmla="*/ 3629227 h 15980024"/>
              <a:gd name="connsiteX3" fmla="*/ 0 w 7417252"/>
              <a:gd name="connsiteY3" fmla="*/ 15980024 h 15980024"/>
              <a:gd name="connsiteX4" fmla="*/ 8023 w 7417252"/>
              <a:gd name="connsiteY4" fmla="*/ 0 h 15980024"/>
              <a:gd name="connsiteX0" fmla="*/ 8023 w 7417252"/>
              <a:gd name="connsiteY0" fmla="*/ 29136 h 16009160"/>
              <a:gd name="connsiteX1" fmla="*/ 1411213 w 7417252"/>
              <a:gd name="connsiteY1" fmla="*/ 0 h 16009160"/>
              <a:gd name="connsiteX2" fmla="*/ 7417252 w 7417252"/>
              <a:gd name="connsiteY2" fmla="*/ 3658363 h 16009160"/>
              <a:gd name="connsiteX3" fmla="*/ 0 w 7417252"/>
              <a:gd name="connsiteY3" fmla="*/ 16009160 h 16009160"/>
              <a:gd name="connsiteX4" fmla="*/ 8023 w 7417252"/>
              <a:gd name="connsiteY4" fmla="*/ 29136 h 16009160"/>
              <a:gd name="connsiteX0" fmla="*/ 8023 w 7406542"/>
              <a:gd name="connsiteY0" fmla="*/ 29136 h 16009160"/>
              <a:gd name="connsiteX1" fmla="*/ 1411213 w 7406542"/>
              <a:gd name="connsiteY1" fmla="*/ 0 h 16009160"/>
              <a:gd name="connsiteX2" fmla="*/ 7406542 w 7406542"/>
              <a:gd name="connsiteY2" fmla="*/ 3410212 h 16009160"/>
              <a:gd name="connsiteX3" fmla="*/ 0 w 7406542"/>
              <a:gd name="connsiteY3" fmla="*/ 16009160 h 16009160"/>
              <a:gd name="connsiteX4" fmla="*/ 8023 w 7406542"/>
              <a:gd name="connsiteY4" fmla="*/ 29136 h 16009160"/>
              <a:gd name="connsiteX0" fmla="*/ 14263 w 7406542"/>
              <a:gd name="connsiteY0" fmla="*/ 2342429 h 16009160"/>
              <a:gd name="connsiteX1" fmla="*/ 1411213 w 7406542"/>
              <a:gd name="connsiteY1" fmla="*/ 0 h 16009160"/>
              <a:gd name="connsiteX2" fmla="*/ 7406542 w 7406542"/>
              <a:gd name="connsiteY2" fmla="*/ 3410212 h 16009160"/>
              <a:gd name="connsiteX3" fmla="*/ 0 w 7406542"/>
              <a:gd name="connsiteY3" fmla="*/ 16009160 h 16009160"/>
              <a:gd name="connsiteX4" fmla="*/ 14263 w 7406542"/>
              <a:gd name="connsiteY4" fmla="*/ 2342429 h 16009160"/>
              <a:gd name="connsiteX0" fmla="*/ 31445 w 7423724"/>
              <a:gd name="connsiteY0" fmla="*/ 2342429 h 16153219"/>
              <a:gd name="connsiteX1" fmla="*/ 1428395 w 7423724"/>
              <a:gd name="connsiteY1" fmla="*/ 0 h 16153219"/>
              <a:gd name="connsiteX2" fmla="*/ 7423724 w 7423724"/>
              <a:gd name="connsiteY2" fmla="*/ 3410212 h 16153219"/>
              <a:gd name="connsiteX3" fmla="*/ 0 w 7423724"/>
              <a:gd name="connsiteY3" fmla="*/ 16153219 h 16153219"/>
              <a:gd name="connsiteX4" fmla="*/ 31445 w 7423724"/>
              <a:gd name="connsiteY4" fmla="*/ 2342429 h 16153219"/>
              <a:gd name="connsiteX0" fmla="*/ 31445 w 7423724"/>
              <a:gd name="connsiteY0" fmla="*/ 2390664 h 16201454"/>
              <a:gd name="connsiteX1" fmla="*/ 1421049 w 7423724"/>
              <a:gd name="connsiteY1" fmla="*/ 0 h 16201454"/>
              <a:gd name="connsiteX2" fmla="*/ 7423724 w 7423724"/>
              <a:gd name="connsiteY2" fmla="*/ 3458447 h 16201454"/>
              <a:gd name="connsiteX3" fmla="*/ 0 w 7423724"/>
              <a:gd name="connsiteY3" fmla="*/ 16201454 h 16201454"/>
              <a:gd name="connsiteX4" fmla="*/ 31445 w 7423724"/>
              <a:gd name="connsiteY4" fmla="*/ 2390664 h 16201454"/>
              <a:gd name="connsiteX0" fmla="*/ 31445 w 7423724"/>
              <a:gd name="connsiteY0" fmla="*/ 2424680 h 16235470"/>
              <a:gd name="connsiteX1" fmla="*/ 1423091 w 7423724"/>
              <a:gd name="connsiteY1" fmla="*/ 0 h 16235470"/>
              <a:gd name="connsiteX2" fmla="*/ 7423724 w 7423724"/>
              <a:gd name="connsiteY2" fmla="*/ 3492463 h 16235470"/>
              <a:gd name="connsiteX3" fmla="*/ 0 w 7423724"/>
              <a:gd name="connsiteY3" fmla="*/ 16235470 h 16235470"/>
              <a:gd name="connsiteX4" fmla="*/ 31445 w 7423724"/>
              <a:gd name="connsiteY4" fmla="*/ 2424680 h 16235470"/>
              <a:gd name="connsiteX0" fmla="*/ 31445 w 7423724"/>
              <a:gd name="connsiteY0" fmla="*/ 2424680 h 16235470"/>
              <a:gd name="connsiteX1" fmla="*/ 1423091 w 7423724"/>
              <a:gd name="connsiteY1" fmla="*/ 0 h 16235470"/>
              <a:gd name="connsiteX2" fmla="*/ 7423724 w 7423724"/>
              <a:gd name="connsiteY2" fmla="*/ 3492463 h 16235470"/>
              <a:gd name="connsiteX3" fmla="*/ 0 w 7423724"/>
              <a:gd name="connsiteY3" fmla="*/ 16235470 h 16235470"/>
              <a:gd name="connsiteX4" fmla="*/ 31445 w 7423724"/>
              <a:gd name="connsiteY4" fmla="*/ 2424680 h 16235470"/>
              <a:gd name="connsiteX0" fmla="*/ 31445 w 7423724"/>
              <a:gd name="connsiteY0" fmla="*/ 2424680 h 16235470"/>
              <a:gd name="connsiteX1" fmla="*/ 1423091 w 7423724"/>
              <a:gd name="connsiteY1" fmla="*/ 0 h 16235470"/>
              <a:gd name="connsiteX2" fmla="*/ 7423724 w 7423724"/>
              <a:gd name="connsiteY2" fmla="*/ 3492463 h 16235470"/>
              <a:gd name="connsiteX3" fmla="*/ 2253079 w 7423724"/>
              <a:gd name="connsiteY3" fmla="*/ 12607686 h 16235470"/>
              <a:gd name="connsiteX4" fmla="*/ 0 w 7423724"/>
              <a:gd name="connsiteY4" fmla="*/ 16235470 h 16235470"/>
              <a:gd name="connsiteX5" fmla="*/ 31445 w 7423724"/>
              <a:gd name="connsiteY5" fmla="*/ 2424680 h 16235470"/>
              <a:gd name="connsiteX0" fmla="*/ 31445 w 7423724"/>
              <a:gd name="connsiteY0" fmla="*/ 2424680 h 16235470"/>
              <a:gd name="connsiteX1" fmla="*/ 1423091 w 7423724"/>
              <a:gd name="connsiteY1" fmla="*/ 0 h 16235470"/>
              <a:gd name="connsiteX2" fmla="*/ 7423724 w 7423724"/>
              <a:gd name="connsiteY2" fmla="*/ 3492463 h 16235470"/>
              <a:gd name="connsiteX3" fmla="*/ 1933149 w 7423724"/>
              <a:gd name="connsiteY3" fmla="*/ 12818921 h 16235470"/>
              <a:gd name="connsiteX4" fmla="*/ 0 w 7423724"/>
              <a:gd name="connsiteY4" fmla="*/ 16235470 h 16235470"/>
              <a:gd name="connsiteX5" fmla="*/ 31445 w 7423724"/>
              <a:gd name="connsiteY5" fmla="*/ 2424680 h 16235470"/>
              <a:gd name="connsiteX0" fmla="*/ 31445 w 7423724"/>
              <a:gd name="connsiteY0" fmla="*/ 2424680 h 16235470"/>
              <a:gd name="connsiteX1" fmla="*/ 1423091 w 7423724"/>
              <a:gd name="connsiteY1" fmla="*/ 0 h 16235470"/>
              <a:gd name="connsiteX2" fmla="*/ 7423724 w 7423724"/>
              <a:gd name="connsiteY2" fmla="*/ 3492463 h 16235470"/>
              <a:gd name="connsiteX3" fmla="*/ 1273372 w 7423724"/>
              <a:gd name="connsiteY3" fmla="*/ 13999788 h 16235470"/>
              <a:gd name="connsiteX4" fmla="*/ 0 w 7423724"/>
              <a:gd name="connsiteY4" fmla="*/ 16235470 h 16235470"/>
              <a:gd name="connsiteX5" fmla="*/ 31445 w 7423724"/>
              <a:gd name="connsiteY5" fmla="*/ 2424680 h 16235470"/>
              <a:gd name="connsiteX0" fmla="*/ 31445 w 7423724"/>
              <a:gd name="connsiteY0" fmla="*/ 2424680 h 16235470"/>
              <a:gd name="connsiteX1" fmla="*/ 1423091 w 7423724"/>
              <a:gd name="connsiteY1" fmla="*/ 0 h 16235470"/>
              <a:gd name="connsiteX2" fmla="*/ 7423724 w 7423724"/>
              <a:gd name="connsiteY2" fmla="*/ 3492463 h 16235470"/>
              <a:gd name="connsiteX3" fmla="*/ 1190883 w 7423724"/>
              <a:gd name="connsiteY3" fmla="*/ 13952163 h 16235470"/>
              <a:gd name="connsiteX4" fmla="*/ 0 w 7423724"/>
              <a:gd name="connsiteY4" fmla="*/ 16235470 h 16235470"/>
              <a:gd name="connsiteX5" fmla="*/ 31445 w 7423724"/>
              <a:gd name="connsiteY5" fmla="*/ 2424680 h 16235470"/>
              <a:gd name="connsiteX0" fmla="*/ 31445 w 7423724"/>
              <a:gd name="connsiteY0" fmla="*/ 2424680 h 16235470"/>
              <a:gd name="connsiteX1" fmla="*/ 1423091 w 7423724"/>
              <a:gd name="connsiteY1" fmla="*/ 0 h 16235470"/>
              <a:gd name="connsiteX2" fmla="*/ 7423724 w 7423724"/>
              <a:gd name="connsiteY2" fmla="*/ 3492463 h 16235470"/>
              <a:gd name="connsiteX3" fmla="*/ 1292421 w 7423724"/>
              <a:gd name="connsiteY3" fmla="*/ 13966792 h 16235470"/>
              <a:gd name="connsiteX4" fmla="*/ 0 w 7423724"/>
              <a:gd name="connsiteY4" fmla="*/ 16235470 h 16235470"/>
              <a:gd name="connsiteX5" fmla="*/ 31445 w 7423724"/>
              <a:gd name="connsiteY5" fmla="*/ 2424680 h 16235470"/>
              <a:gd name="connsiteX0" fmla="*/ 41922 w 7434201"/>
              <a:gd name="connsiteY0" fmla="*/ 2424680 h 13966792"/>
              <a:gd name="connsiteX1" fmla="*/ 1433568 w 7434201"/>
              <a:gd name="connsiteY1" fmla="*/ 0 h 13966792"/>
              <a:gd name="connsiteX2" fmla="*/ 7434201 w 7434201"/>
              <a:gd name="connsiteY2" fmla="*/ 3492463 h 13966792"/>
              <a:gd name="connsiteX3" fmla="*/ 1302898 w 7434201"/>
              <a:gd name="connsiteY3" fmla="*/ 13966792 h 13966792"/>
              <a:gd name="connsiteX4" fmla="*/ 0 w 7434201"/>
              <a:gd name="connsiteY4" fmla="*/ 13281816 h 13966792"/>
              <a:gd name="connsiteX5" fmla="*/ 41922 w 7434201"/>
              <a:gd name="connsiteY5" fmla="*/ 2424680 h 13966792"/>
              <a:gd name="connsiteX0" fmla="*/ 41922 w 7434201"/>
              <a:gd name="connsiteY0" fmla="*/ 2424680 h 14016285"/>
              <a:gd name="connsiteX1" fmla="*/ 1433568 w 7434201"/>
              <a:gd name="connsiteY1" fmla="*/ 0 h 14016285"/>
              <a:gd name="connsiteX2" fmla="*/ 7434201 w 7434201"/>
              <a:gd name="connsiteY2" fmla="*/ 3492463 h 14016285"/>
              <a:gd name="connsiteX3" fmla="*/ 1274323 w 7434201"/>
              <a:gd name="connsiteY3" fmla="*/ 14016285 h 14016285"/>
              <a:gd name="connsiteX4" fmla="*/ 0 w 7434201"/>
              <a:gd name="connsiteY4" fmla="*/ 13281816 h 14016285"/>
              <a:gd name="connsiteX5" fmla="*/ 41922 w 7434201"/>
              <a:gd name="connsiteY5" fmla="*/ 2424680 h 14016285"/>
              <a:gd name="connsiteX0" fmla="*/ 51447 w 7443726"/>
              <a:gd name="connsiteY0" fmla="*/ 2424680 h 14016285"/>
              <a:gd name="connsiteX1" fmla="*/ 1443093 w 7443726"/>
              <a:gd name="connsiteY1" fmla="*/ 0 h 14016285"/>
              <a:gd name="connsiteX2" fmla="*/ 7443726 w 7443726"/>
              <a:gd name="connsiteY2" fmla="*/ 3492463 h 14016285"/>
              <a:gd name="connsiteX3" fmla="*/ 1283848 w 7443726"/>
              <a:gd name="connsiteY3" fmla="*/ 14016285 h 14016285"/>
              <a:gd name="connsiteX4" fmla="*/ 0 w 7443726"/>
              <a:gd name="connsiteY4" fmla="*/ 13298314 h 14016285"/>
              <a:gd name="connsiteX5" fmla="*/ 51447 w 7443726"/>
              <a:gd name="connsiteY5" fmla="*/ 2424680 h 14016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43726" h="14016285">
                <a:moveTo>
                  <a:pt x="51447" y="2424680"/>
                </a:moveTo>
                <a:lnTo>
                  <a:pt x="1443093" y="0"/>
                </a:lnTo>
                <a:lnTo>
                  <a:pt x="7443726" y="3492463"/>
                </a:lnTo>
                <a:cubicBezTo>
                  <a:pt x="5701356" y="6512671"/>
                  <a:pt x="3026218" y="10996077"/>
                  <a:pt x="1283848" y="14016285"/>
                </a:cubicBezTo>
                <a:lnTo>
                  <a:pt x="0" y="13298314"/>
                </a:lnTo>
                <a:cubicBezTo>
                  <a:pt x="2674" y="7971639"/>
                  <a:pt x="48773" y="7751355"/>
                  <a:pt x="51447" y="2424680"/>
                </a:cubicBezTo>
                <a:close/>
              </a:path>
            </a:pathLst>
          </a:custGeom>
          <a:gradFill>
            <a:gsLst>
              <a:gs pos="59000">
                <a:srgbClr val="D98E2A"/>
              </a:gs>
              <a:gs pos="34000">
                <a:srgbClr val="FF8C00"/>
              </a:gs>
              <a:gs pos="100000">
                <a:srgbClr val="3B89D5"/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mazon Ember" panose="020B0603020204020204"/>
            </a:endParaRP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8340D12F-602C-47CC-854A-6430EA3343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2269" y="2267593"/>
            <a:ext cx="5168867" cy="2047740"/>
          </a:xfrm>
          <a:prstGeom prst="rect">
            <a:avLst/>
          </a:prstGeom>
        </p:spPr>
        <p:txBody>
          <a:bodyPr vert="horz" wrap="square" lIns="182880" tIns="146304" rIns="182880" bIns="146304" rtlCol="0">
            <a:spAutoFit/>
          </a:bodyPr>
          <a:lstStyle>
            <a:lvl1pPr>
              <a:defRPr>
                <a:solidFill>
                  <a:schemeClr val="bg1"/>
                </a:solidFill>
                <a:latin typeface="Amazon Ember" panose="020B0603020204020204"/>
              </a:defRPr>
            </a:lvl1pPr>
            <a:lvl2pPr>
              <a:defRPr>
                <a:solidFill>
                  <a:schemeClr val="bg1"/>
                </a:solidFill>
                <a:latin typeface="Amazon Ember" panose="020B0603020204020204"/>
              </a:defRPr>
            </a:lvl2pPr>
            <a:lvl3pPr>
              <a:defRPr>
                <a:solidFill>
                  <a:schemeClr val="bg1"/>
                </a:solidFill>
                <a:latin typeface="Amazon Ember" panose="020B0603020204020204"/>
              </a:defRPr>
            </a:lvl3pPr>
            <a:lvl4pPr>
              <a:defRPr>
                <a:solidFill>
                  <a:schemeClr val="bg1"/>
                </a:solidFill>
                <a:latin typeface="Amazon Ember" panose="020B0603020204020204"/>
              </a:defRPr>
            </a:lvl4pPr>
            <a:lvl5pPr>
              <a:defRPr>
                <a:solidFill>
                  <a:schemeClr val="bg1"/>
                </a:solidFill>
                <a:latin typeface="Amazon Ember" panose="020B0603020204020204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BC4D6055-34AF-469A-9A15-91D73E07881D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126143" y="2248542"/>
            <a:ext cx="5143500" cy="2047740"/>
          </a:xfrm>
          <a:prstGeom prst="rect">
            <a:avLst/>
          </a:prstGeom>
        </p:spPr>
        <p:txBody>
          <a:bodyPr vert="horz" wrap="square" lIns="182880" tIns="146304" rIns="182880" bIns="146304" rtlCol="0">
            <a:spAutoFit/>
          </a:bodyPr>
          <a:lstStyle>
            <a:lvl1pPr>
              <a:defRPr>
                <a:solidFill>
                  <a:schemeClr val="bg1"/>
                </a:solidFill>
                <a:latin typeface="Amazon Ember" panose="020B0603020204020204"/>
              </a:defRPr>
            </a:lvl1pPr>
            <a:lvl2pPr>
              <a:defRPr>
                <a:solidFill>
                  <a:schemeClr val="bg1"/>
                </a:solidFill>
                <a:latin typeface="Amazon Ember" panose="020B0603020204020204"/>
              </a:defRPr>
            </a:lvl2pPr>
            <a:lvl3pPr>
              <a:defRPr>
                <a:solidFill>
                  <a:schemeClr val="bg1"/>
                </a:solidFill>
                <a:latin typeface="Amazon Ember" panose="020B0603020204020204"/>
              </a:defRPr>
            </a:lvl3pPr>
            <a:lvl4pPr>
              <a:defRPr>
                <a:solidFill>
                  <a:schemeClr val="bg1"/>
                </a:solidFill>
                <a:latin typeface="Amazon Ember" panose="020B0603020204020204"/>
              </a:defRPr>
            </a:lvl4pPr>
            <a:lvl5pPr>
              <a:defRPr>
                <a:solidFill>
                  <a:schemeClr val="bg1"/>
                </a:solidFill>
                <a:latin typeface="Amazon Ember" panose="020B0603020204020204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文本占位符 21">
            <a:extLst>
              <a:ext uri="{FF2B5EF4-FFF2-40B4-BE49-F238E27FC236}">
                <a16:creationId xmlns:a16="http://schemas.microsoft.com/office/drawing/2014/main" id="{04223EC5-9BE0-4625-BF35-976ED80264A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2269" y="288632"/>
            <a:ext cx="9171000" cy="860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800">
                <a:solidFill>
                  <a:schemeClr val="bg1"/>
                </a:solidFill>
                <a:latin typeface="Amazon Ember" panose="020B0603020204020204"/>
                <a:cs typeface="Amazon Ember" panose="020B0603020204020204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dirty="0"/>
              <a:t>Presentation Title Goes Here</a:t>
            </a:r>
            <a:endParaRPr lang="zh-CN" altLang="en-US" dirty="0"/>
          </a:p>
        </p:txBody>
      </p:sp>
      <p:sp>
        <p:nvSpPr>
          <p:cNvPr id="12" name="TextBox 3">
            <a:extLst>
              <a:ext uri="{FF2B5EF4-FFF2-40B4-BE49-F238E27FC236}">
                <a16:creationId xmlns:a16="http://schemas.microsoft.com/office/drawing/2014/main" id="{9356C49E-48C2-4FF7-9760-3D54F23D287F}"/>
              </a:ext>
            </a:extLst>
          </p:cNvPr>
          <p:cNvSpPr txBox="1">
            <a:spLocks noChangeArrowheads="1"/>
          </p:cNvSpPr>
          <p:nvPr userDrawn="1"/>
        </p:nvSpPr>
        <p:spPr bwMode="black">
          <a:xfrm>
            <a:off x="6355303" y="6609329"/>
            <a:ext cx="7827632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rPr>
              <a:t>© 2019,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69079445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and_Content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5BBA74DF-A46C-4C31-8624-5EDB00AD5F1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25000">
                <a:srgbClr val="DA5A30"/>
              </a:gs>
              <a:gs pos="1000">
                <a:srgbClr val="F88B1E"/>
              </a:gs>
              <a:gs pos="75000">
                <a:srgbClr val="0061FF"/>
              </a:gs>
            </a:gsLst>
            <a:lin ang="60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mazon Ember" panose="020B0603020204020204"/>
            </a:endParaRPr>
          </a:p>
        </p:txBody>
      </p:sp>
      <p:sp>
        <p:nvSpPr>
          <p:cNvPr id="6" name="等腰三角形 5">
            <a:extLst>
              <a:ext uri="{FF2B5EF4-FFF2-40B4-BE49-F238E27FC236}">
                <a16:creationId xmlns:a16="http://schemas.microsoft.com/office/drawing/2014/main" id="{FA7FB602-CE4C-4507-B954-1EFD2BDED4AF}"/>
              </a:ext>
            </a:extLst>
          </p:cNvPr>
          <p:cNvSpPr/>
          <p:nvPr userDrawn="1"/>
        </p:nvSpPr>
        <p:spPr>
          <a:xfrm rot="1714131">
            <a:off x="8172577" y="-183618"/>
            <a:ext cx="5462893" cy="7388975"/>
          </a:xfrm>
          <a:custGeom>
            <a:avLst/>
            <a:gdLst>
              <a:gd name="connsiteX0" fmla="*/ 0 w 5043949"/>
              <a:gd name="connsiteY0" fmla="*/ 7580671 h 7580671"/>
              <a:gd name="connsiteX1" fmla="*/ 2521975 w 5043949"/>
              <a:gd name="connsiteY1" fmla="*/ 0 h 7580671"/>
              <a:gd name="connsiteX2" fmla="*/ 5043949 w 5043949"/>
              <a:gd name="connsiteY2" fmla="*/ 7580671 h 7580671"/>
              <a:gd name="connsiteX3" fmla="*/ 0 w 5043949"/>
              <a:gd name="connsiteY3" fmla="*/ 7580671 h 7580671"/>
              <a:gd name="connsiteX0" fmla="*/ 0 w 5043949"/>
              <a:gd name="connsiteY0" fmla="*/ 6902245 h 6902245"/>
              <a:gd name="connsiteX1" fmla="*/ 2639962 w 5043949"/>
              <a:gd name="connsiteY1" fmla="*/ 0 h 6902245"/>
              <a:gd name="connsiteX2" fmla="*/ 5043949 w 5043949"/>
              <a:gd name="connsiteY2" fmla="*/ 6902245 h 6902245"/>
              <a:gd name="connsiteX3" fmla="*/ 0 w 5043949"/>
              <a:gd name="connsiteY3" fmla="*/ 6902245 h 6902245"/>
              <a:gd name="connsiteX0" fmla="*/ 0 w 5043949"/>
              <a:gd name="connsiteY0" fmla="*/ 6843251 h 6843251"/>
              <a:gd name="connsiteX1" fmla="*/ 2374491 w 5043949"/>
              <a:gd name="connsiteY1" fmla="*/ 0 h 6843251"/>
              <a:gd name="connsiteX2" fmla="*/ 5043949 w 5043949"/>
              <a:gd name="connsiteY2" fmla="*/ 6843251 h 6843251"/>
              <a:gd name="connsiteX3" fmla="*/ 0 w 5043949"/>
              <a:gd name="connsiteY3" fmla="*/ 6843251 h 6843251"/>
              <a:gd name="connsiteX0" fmla="*/ 0 w 2536723"/>
              <a:gd name="connsiteY0" fmla="*/ 6843251 h 6843251"/>
              <a:gd name="connsiteX1" fmla="*/ 2374491 w 2536723"/>
              <a:gd name="connsiteY1" fmla="*/ 0 h 6843251"/>
              <a:gd name="connsiteX2" fmla="*/ 2536723 w 2536723"/>
              <a:gd name="connsiteY2" fmla="*/ 6813754 h 6843251"/>
              <a:gd name="connsiteX3" fmla="*/ 0 w 2536723"/>
              <a:gd name="connsiteY3" fmla="*/ 6843251 h 6843251"/>
              <a:gd name="connsiteX0" fmla="*/ 0 w 2374491"/>
              <a:gd name="connsiteY0" fmla="*/ 6843251 h 6843251"/>
              <a:gd name="connsiteX1" fmla="*/ 2374491 w 2374491"/>
              <a:gd name="connsiteY1" fmla="*/ 0 h 6843251"/>
              <a:gd name="connsiteX2" fmla="*/ 2271252 w 2374491"/>
              <a:gd name="connsiteY2" fmla="*/ 6813754 h 6843251"/>
              <a:gd name="connsiteX3" fmla="*/ 0 w 2374491"/>
              <a:gd name="connsiteY3" fmla="*/ 6843251 h 6843251"/>
              <a:gd name="connsiteX0" fmla="*/ 0 w 2389239"/>
              <a:gd name="connsiteY0" fmla="*/ 6843251 h 6843251"/>
              <a:gd name="connsiteX1" fmla="*/ 2374491 w 2389239"/>
              <a:gd name="connsiteY1" fmla="*/ 0 h 6843251"/>
              <a:gd name="connsiteX2" fmla="*/ 2389239 w 2389239"/>
              <a:gd name="connsiteY2" fmla="*/ 6754760 h 6843251"/>
              <a:gd name="connsiteX3" fmla="*/ 0 w 2389239"/>
              <a:gd name="connsiteY3" fmla="*/ 6843251 h 6843251"/>
              <a:gd name="connsiteX0" fmla="*/ 0 w 2389239"/>
              <a:gd name="connsiteY0" fmla="*/ 6843251 h 6843251"/>
              <a:gd name="connsiteX1" fmla="*/ 2374491 w 2389239"/>
              <a:gd name="connsiteY1" fmla="*/ 0 h 6843251"/>
              <a:gd name="connsiteX2" fmla="*/ 2389239 w 2389239"/>
              <a:gd name="connsiteY2" fmla="*/ 6843251 h 6843251"/>
              <a:gd name="connsiteX3" fmla="*/ 0 w 2389239"/>
              <a:gd name="connsiteY3" fmla="*/ 6843251 h 6843251"/>
              <a:gd name="connsiteX0" fmla="*/ 350187 w 2739426"/>
              <a:gd name="connsiteY0" fmla="*/ 6843251 h 6843251"/>
              <a:gd name="connsiteX1" fmla="*/ 90862 w 2739426"/>
              <a:gd name="connsiteY1" fmla="*/ 12833 h 6843251"/>
              <a:gd name="connsiteX2" fmla="*/ 2724678 w 2739426"/>
              <a:gd name="connsiteY2" fmla="*/ 0 h 6843251"/>
              <a:gd name="connsiteX3" fmla="*/ 2739426 w 2739426"/>
              <a:gd name="connsiteY3" fmla="*/ 6843251 h 6843251"/>
              <a:gd name="connsiteX4" fmla="*/ 350187 w 2739426"/>
              <a:gd name="connsiteY4" fmla="*/ 6843251 h 6843251"/>
              <a:gd name="connsiteX0" fmla="*/ 262203 w 2651442"/>
              <a:gd name="connsiteY0" fmla="*/ 6843251 h 6843251"/>
              <a:gd name="connsiteX1" fmla="*/ 2878 w 2651442"/>
              <a:gd name="connsiteY1" fmla="*/ 12833 h 6843251"/>
              <a:gd name="connsiteX2" fmla="*/ 2636694 w 2651442"/>
              <a:gd name="connsiteY2" fmla="*/ 0 h 6843251"/>
              <a:gd name="connsiteX3" fmla="*/ 2651442 w 2651442"/>
              <a:gd name="connsiteY3" fmla="*/ 6843251 h 6843251"/>
              <a:gd name="connsiteX4" fmla="*/ 262203 w 2651442"/>
              <a:gd name="connsiteY4" fmla="*/ 6843251 h 6843251"/>
              <a:gd name="connsiteX0" fmla="*/ 0 w 2389239"/>
              <a:gd name="connsiteY0" fmla="*/ 6982818 h 6982818"/>
              <a:gd name="connsiteX1" fmla="*/ 45475 w 2389239"/>
              <a:gd name="connsiteY1" fmla="*/ 0 h 6982818"/>
              <a:gd name="connsiteX2" fmla="*/ 2374491 w 2389239"/>
              <a:gd name="connsiteY2" fmla="*/ 139567 h 6982818"/>
              <a:gd name="connsiteX3" fmla="*/ 2389239 w 2389239"/>
              <a:gd name="connsiteY3" fmla="*/ 6982818 h 6982818"/>
              <a:gd name="connsiteX4" fmla="*/ 0 w 2389239"/>
              <a:gd name="connsiteY4" fmla="*/ 6982818 h 6982818"/>
              <a:gd name="connsiteX0" fmla="*/ 27234 w 2416473"/>
              <a:gd name="connsiteY0" fmla="*/ 6982818 h 6982818"/>
              <a:gd name="connsiteX1" fmla="*/ 72709 w 2416473"/>
              <a:gd name="connsiteY1" fmla="*/ 0 h 6982818"/>
              <a:gd name="connsiteX2" fmla="*/ 2401725 w 2416473"/>
              <a:gd name="connsiteY2" fmla="*/ 139567 h 6982818"/>
              <a:gd name="connsiteX3" fmla="*/ 2416473 w 2416473"/>
              <a:gd name="connsiteY3" fmla="*/ 6982818 h 6982818"/>
              <a:gd name="connsiteX4" fmla="*/ 27234 w 2416473"/>
              <a:gd name="connsiteY4" fmla="*/ 6982818 h 6982818"/>
              <a:gd name="connsiteX0" fmla="*/ 60528 w 2449767"/>
              <a:gd name="connsiteY0" fmla="*/ 6868518 h 6868518"/>
              <a:gd name="connsiteX1" fmla="*/ 29803 w 2449767"/>
              <a:gd name="connsiteY1" fmla="*/ 0 h 6868518"/>
              <a:gd name="connsiteX2" fmla="*/ 2435019 w 2449767"/>
              <a:gd name="connsiteY2" fmla="*/ 25267 h 6868518"/>
              <a:gd name="connsiteX3" fmla="*/ 2449767 w 2449767"/>
              <a:gd name="connsiteY3" fmla="*/ 6868518 h 6868518"/>
              <a:gd name="connsiteX4" fmla="*/ 60528 w 2449767"/>
              <a:gd name="connsiteY4" fmla="*/ 6868518 h 6868518"/>
              <a:gd name="connsiteX0" fmla="*/ 30725 w 2419964"/>
              <a:gd name="connsiteY0" fmla="*/ 6868518 h 6868518"/>
              <a:gd name="connsiteX1" fmla="*/ 0 w 2419964"/>
              <a:gd name="connsiteY1" fmla="*/ 0 h 6868518"/>
              <a:gd name="connsiteX2" fmla="*/ 2405216 w 2419964"/>
              <a:gd name="connsiteY2" fmla="*/ 25267 h 6868518"/>
              <a:gd name="connsiteX3" fmla="*/ 2419964 w 2419964"/>
              <a:gd name="connsiteY3" fmla="*/ 6868518 h 6868518"/>
              <a:gd name="connsiteX4" fmla="*/ 30725 w 2419964"/>
              <a:gd name="connsiteY4" fmla="*/ 6868518 h 6868518"/>
              <a:gd name="connsiteX0" fmla="*/ 17157 w 2406396"/>
              <a:gd name="connsiteY0" fmla="*/ 6843251 h 6843251"/>
              <a:gd name="connsiteX1" fmla="*/ 21310 w 2406396"/>
              <a:gd name="connsiteY1" fmla="*/ 1238946 h 6843251"/>
              <a:gd name="connsiteX2" fmla="*/ 2391648 w 2406396"/>
              <a:gd name="connsiteY2" fmla="*/ 0 h 6843251"/>
              <a:gd name="connsiteX3" fmla="*/ 2406396 w 2406396"/>
              <a:gd name="connsiteY3" fmla="*/ 6843251 h 6843251"/>
              <a:gd name="connsiteX4" fmla="*/ 17157 w 2406396"/>
              <a:gd name="connsiteY4" fmla="*/ 6843251 h 6843251"/>
              <a:gd name="connsiteX0" fmla="*/ 17157 w 2406396"/>
              <a:gd name="connsiteY0" fmla="*/ 6843251 h 6843251"/>
              <a:gd name="connsiteX1" fmla="*/ 21310 w 2406396"/>
              <a:gd name="connsiteY1" fmla="*/ 1238946 h 6843251"/>
              <a:gd name="connsiteX2" fmla="*/ 900522 w 2406396"/>
              <a:gd name="connsiteY2" fmla="*/ 94573 h 6843251"/>
              <a:gd name="connsiteX3" fmla="*/ 2391648 w 2406396"/>
              <a:gd name="connsiteY3" fmla="*/ 0 h 6843251"/>
              <a:gd name="connsiteX4" fmla="*/ 2406396 w 2406396"/>
              <a:gd name="connsiteY4" fmla="*/ 6843251 h 6843251"/>
              <a:gd name="connsiteX5" fmla="*/ 17157 w 2406396"/>
              <a:gd name="connsiteY5" fmla="*/ 6843251 h 6843251"/>
              <a:gd name="connsiteX0" fmla="*/ 16062 w 2405301"/>
              <a:gd name="connsiteY0" fmla="*/ 6843251 h 6843251"/>
              <a:gd name="connsiteX1" fmla="*/ 30993 w 2405301"/>
              <a:gd name="connsiteY1" fmla="*/ 1224840 h 6843251"/>
              <a:gd name="connsiteX2" fmla="*/ 899427 w 2405301"/>
              <a:gd name="connsiteY2" fmla="*/ 94573 h 6843251"/>
              <a:gd name="connsiteX3" fmla="*/ 2390553 w 2405301"/>
              <a:gd name="connsiteY3" fmla="*/ 0 h 6843251"/>
              <a:gd name="connsiteX4" fmla="*/ 2405301 w 2405301"/>
              <a:gd name="connsiteY4" fmla="*/ 6843251 h 6843251"/>
              <a:gd name="connsiteX5" fmla="*/ 16062 w 2405301"/>
              <a:gd name="connsiteY5" fmla="*/ 6843251 h 6843251"/>
              <a:gd name="connsiteX0" fmla="*/ 16062 w 2405301"/>
              <a:gd name="connsiteY0" fmla="*/ 6843251 h 6843251"/>
              <a:gd name="connsiteX1" fmla="*/ 30993 w 2405301"/>
              <a:gd name="connsiteY1" fmla="*/ 1224840 h 6843251"/>
              <a:gd name="connsiteX2" fmla="*/ 899427 w 2405301"/>
              <a:gd name="connsiteY2" fmla="*/ 94573 h 6843251"/>
              <a:gd name="connsiteX3" fmla="*/ 2390553 w 2405301"/>
              <a:gd name="connsiteY3" fmla="*/ 0 h 6843251"/>
              <a:gd name="connsiteX4" fmla="*/ 2405301 w 2405301"/>
              <a:gd name="connsiteY4" fmla="*/ 6843251 h 6843251"/>
              <a:gd name="connsiteX5" fmla="*/ 16062 w 2405301"/>
              <a:gd name="connsiteY5" fmla="*/ 6843251 h 6843251"/>
              <a:gd name="connsiteX0" fmla="*/ 16062 w 2405301"/>
              <a:gd name="connsiteY0" fmla="*/ 6843251 h 6843251"/>
              <a:gd name="connsiteX1" fmla="*/ 30993 w 2405301"/>
              <a:gd name="connsiteY1" fmla="*/ 1224840 h 6843251"/>
              <a:gd name="connsiteX2" fmla="*/ 899427 w 2405301"/>
              <a:gd name="connsiteY2" fmla="*/ 94573 h 6843251"/>
              <a:gd name="connsiteX3" fmla="*/ 2390553 w 2405301"/>
              <a:gd name="connsiteY3" fmla="*/ 0 h 6843251"/>
              <a:gd name="connsiteX4" fmla="*/ 2405301 w 2405301"/>
              <a:gd name="connsiteY4" fmla="*/ 6843251 h 6843251"/>
              <a:gd name="connsiteX5" fmla="*/ 16062 w 2405301"/>
              <a:gd name="connsiteY5" fmla="*/ 6843251 h 6843251"/>
              <a:gd name="connsiteX0" fmla="*/ 0 w 2389239"/>
              <a:gd name="connsiteY0" fmla="*/ 6843251 h 6843251"/>
              <a:gd name="connsiteX1" fmla="*/ 14931 w 2389239"/>
              <a:gd name="connsiteY1" fmla="*/ 1224840 h 6843251"/>
              <a:gd name="connsiteX2" fmla="*/ 883365 w 2389239"/>
              <a:gd name="connsiteY2" fmla="*/ 94573 h 6843251"/>
              <a:gd name="connsiteX3" fmla="*/ 2374491 w 2389239"/>
              <a:gd name="connsiteY3" fmla="*/ 0 h 6843251"/>
              <a:gd name="connsiteX4" fmla="*/ 2389239 w 2389239"/>
              <a:gd name="connsiteY4" fmla="*/ 6843251 h 6843251"/>
              <a:gd name="connsiteX5" fmla="*/ 0 w 2389239"/>
              <a:gd name="connsiteY5" fmla="*/ 6843251 h 6843251"/>
              <a:gd name="connsiteX0" fmla="*/ 0 w 2389239"/>
              <a:gd name="connsiteY0" fmla="*/ 6843251 h 6843251"/>
              <a:gd name="connsiteX1" fmla="*/ 14931 w 2389239"/>
              <a:gd name="connsiteY1" fmla="*/ 1224840 h 6843251"/>
              <a:gd name="connsiteX2" fmla="*/ 883365 w 2389239"/>
              <a:gd name="connsiteY2" fmla="*/ 94573 h 6843251"/>
              <a:gd name="connsiteX3" fmla="*/ 2374491 w 2389239"/>
              <a:gd name="connsiteY3" fmla="*/ 0 h 6843251"/>
              <a:gd name="connsiteX4" fmla="*/ 2389239 w 2389239"/>
              <a:gd name="connsiteY4" fmla="*/ 6843251 h 6843251"/>
              <a:gd name="connsiteX5" fmla="*/ 0 w 2389239"/>
              <a:gd name="connsiteY5" fmla="*/ 6843251 h 6843251"/>
              <a:gd name="connsiteX0" fmla="*/ 0 w 2389239"/>
              <a:gd name="connsiteY0" fmla="*/ 6748678 h 6748678"/>
              <a:gd name="connsiteX1" fmla="*/ 14931 w 2389239"/>
              <a:gd name="connsiteY1" fmla="*/ 1130267 h 6748678"/>
              <a:gd name="connsiteX2" fmla="*/ 883365 w 2389239"/>
              <a:gd name="connsiteY2" fmla="*/ 0 h 6748678"/>
              <a:gd name="connsiteX3" fmla="*/ 1489292 w 2389239"/>
              <a:gd name="connsiteY3" fmla="*/ 2474559 h 6748678"/>
              <a:gd name="connsiteX4" fmla="*/ 2389239 w 2389239"/>
              <a:gd name="connsiteY4" fmla="*/ 6748678 h 6748678"/>
              <a:gd name="connsiteX5" fmla="*/ 0 w 2389239"/>
              <a:gd name="connsiteY5" fmla="*/ 6748678 h 6748678"/>
              <a:gd name="connsiteX0" fmla="*/ 0 w 2257248"/>
              <a:gd name="connsiteY0" fmla="*/ 6748678 h 6748678"/>
              <a:gd name="connsiteX1" fmla="*/ 14931 w 2257248"/>
              <a:gd name="connsiteY1" fmla="*/ 1130267 h 6748678"/>
              <a:gd name="connsiteX2" fmla="*/ 883365 w 2257248"/>
              <a:gd name="connsiteY2" fmla="*/ 0 h 6748678"/>
              <a:gd name="connsiteX3" fmla="*/ 1489292 w 2257248"/>
              <a:gd name="connsiteY3" fmla="*/ 2474559 h 6748678"/>
              <a:gd name="connsiteX4" fmla="*/ 2257248 w 2257248"/>
              <a:gd name="connsiteY4" fmla="*/ 5981012 h 6748678"/>
              <a:gd name="connsiteX5" fmla="*/ 0 w 2257248"/>
              <a:gd name="connsiteY5" fmla="*/ 6748678 h 6748678"/>
              <a:gd name="connsiteX0" fmla="*/ 0 w 2257248"/>
              <a:gd name="connsiteY0" fmla="*/ 6748678 h 7335983"/>
              <a:gd name="connsiteX1" fmla="*/ 14931 w 2257248"/>
              <a:gd name="connsiteY1" fmla="*/ 1130267 h 7335983"/>
              <a:gd name="connsiteX2" fmla="*/ 883365 w 2257248"/>
              <a:gd name="connsiteY2" fmla="*/ 0 h 7335983"/>
              <a:gd name="connsiteX3" fmla="*/ 1489292 w 2257248"/>
              <a:gd name="connsiteY3" fmla="*/ 2474559 h 7335983"/>
              <a:gd name="connsiteX4" fmla="*/ 2257248 w 2257248"/>
              <a:gd name="connsiteY4" fmla="*/ 5981012 h 7335983"/>
              <a:gd name="connsiteX5" fmla="*/ 1231783 w 2257248"/>
              <a:gd name="connsiteY5" fmla="*/ 7335983 h 7335983"/>
              <a:gd name="connsiteX6" fmla="*/ 0 w 2257248"/>
              <a:gd name="connsiteY6" fmla="*/ 6748678 h 7335983"/>
              <a:gd name="connsiteX0" fmla="*/ 0 w 2257248"/>
              <a:gd name="connsiteY0" fmla="*/ 6748678 h 7335983"/>
              <a:gd name="connsiteX1" fmla="*/ 14931 w 2257248"/>
              <a:gd name="connsiteY1" fmla="*/ 1130267 h 7335983"/>
              <a:gd name="connsiteX2" fmla="*/ 883365 w 2257248"/>
              <a:gd name="connsiteY2" fmla="*/ 0 h 7335983"/>
              <a:gd name="connsiteX3" fmla="*/ 1489292 w 2257248"/>
              <a:gd name="connsiteY3" fmla="*/ 2474559 h 7335983"/>
              <a:gd name="connsiteX4" fmla="*/ 2257248 w 2257248"/>
              <a:gd name="connsiteY4" fmla="*/ 5981012 h 7335983"/>
              <a:gd name="connsiteX5" fmla="*/ 1231783 w 2257248"/>
              <a:gd name="connsiteY5" fmla="*/ 7335983 h 7335983"/>
              <a:gd name="connsiteX6" fmla="*/ 0 w 2257248"/>
              <a:gd name="connsiteY6" fmla="*/ 6748678 h 7335983"/>
              <a:gd name="connsiteX0" fmla="*/ 0 w 2257248"/>
              <a:gd name="connsiteY0" fmla="*/ 6748678 h 7335983"/>
              <a:gd name="connsiteX1" fmla="*/ 14931 w 2257248"/>
              <a:gd name="connsiteY1" fmla="*/ 1130267 h 7335983"/>
              <a:gd name="connsiteX2" fmla="*/ 883365 w 2257248"/>
              <a:gd name="connsiteY2" fmla="*/ 0 h 7335983"/>
              <a:gd name="connsiteX3" fmla="*/ 1489292 w 2257248"/>
              <a:gd name="connsiteY3" fmla="*/ 2474559 h 7335983"/>
              <a:gd name="connsiteX4" fmla="*/ 2257248 w 2257248"/>
              <a:gd name="connsiteY4" fmla="*/ 5981012 h 7335983"/>
              <a:gd name="connsiteX5" fmla="*/ 1231783 w 2257248"/>
              <a:gd name="connsiteY5" fmla="*/ 7335983 h 7335983"/>
              <a:gd name="connsiteX6" fmla="*/ 0 w 2257248"/>
              <a:gd name="connsiteY6" fmla="*/ 6748678 h 7335983"/>
              <a:gd name="connsiteX0" fmla="*/ 0 w 2257248"/>
              <a:gd name="connsiteY0" fmla="*/ 6748678 h 7387793"/>
              <a:gd name="connsiteX1" fmla="*/ 14931 w 2257248"/>
              <a:gd name="connsiteY1" fmla="*/ 1130267 h 7387793"/>
              <a:gd name="connsiteX2" fmla="*/ 883365 w 2257248"/>
              <a:gd name="connsiteY2" fmla="*/ 0 h 7387793"/>
              <a:gd name="connsiteX3" fmla="*/ 1489292 w 2257248"/>
              <a:gd name="connsiteY3" fmla="*/ 2474559 h 7387793"/>
              <a:gd name="connsiteX4" fmla="*/ 2257248 w 2257248"/>
              <a:gd name="connsiteY4" fmla="*/ 5981012 h 7387793"/>
              <a:gd name="connsiteX5" fmla="*/ 1243521 w 2257248"/>
              <a:gd name="connsiteY5" fmla="*/ 7387793 h 7387793"/>
              <a:gd name="connsiteX6" fmla="*/ 0 w 2257248"/>
              <a:gd name="connsiteY6" fmla="*/ 6748678 h 7387793"/>
              <a:gd name="connsiteX0" fmla="*/ 0 w 2257248"/>
              <a:gd name="connsiteY0" fmla="*/ 6748678 h 7387793"/>
              <a:gd name="connsiteX1" fmla="*/ 14931 w 2257248"/>
              <a:gd name="connsiteY1" fmla="*/ 1130267 h 7387793"/>
              <a:gd name="connsiteX2" fmla="*/ 883365 w 2257248"/>
              <a:gd name="connsiteY2" fmla="*/ 0 h 7387793"/>
              <a:gd name="connsiteX3" fmla="*/ 1489292 w 2257248"/>
              <a:gd name="connsiteY3" fmla="*/ 2474559 h 7387793"/>
              <a:gd name="connsiteX4" fmla="*/ 2257248 w 2257248"/>
              <a:gd name="connsiteY4" fmla="*/ 5981012 h 7387793"/>
              <a:gd name="connsiteX5" fmla="*/ 1243521 w 2257248"/>
              <a:gd name="connsiteY5" fmla="*/ 7387793 h 7387793"/>
              <a:gd name="connsiteX6" fmla="*/ 0 w 2257248"/>
              <a:gd name="connsiteY6" fmla="*/ 6748678 h 7387793"/>
              <a:gd name="connsiteX0" fmla="*/ 0 w 2257248"/>
              <a:gd name="connsiteY0" fmla="*/ 6748678 h 7360901"/>
              <a:gd name="connsiteX1" fmla="*/ 14931 w 2257248"/>
              <a:gd name="connsiteY1" fmla="*/ 1130267 h 7360901"/>
              <a:gd name="connsiteX2" fmla="*/ 883365 w 2257248"/>
              <a:gd name="connsiteY2" fmla="*/ 0 h 7360901"/>
              <a:gd name="connsiteX3" fmla="*/ 1489292 w 2257248"/>
              <a:gd name="connsiteY3" fmla="*/ 2474559 h 7360901"/>
              <a:gd name="connsiteX4" fmla="*/ 2257248 w 2257248"/>
              <a:gd name="connsiteY4" fmla="*/ 5981012 h 7360901"/>
              <a:gd name="connsiteX5" fmla="*/ 1225396 w 2257248"/>
              <a:gd name="connsiteY5" fmla="*/ 7360901 h 7360901"/>
              <a:gd name="connsiteX6" fmla="*/ 0 w 2257248"/>
              <a:gd name="connsiteY6" fmla="*/ 6748678 h 7360901"/>
              <a:gd name="connsiteX0" fmla="*/ 0 w 2272846"/>
              <a:gd name="connsiteY0" fmla="*/ 6748678 h 7360901"/>
              <a:gd name="connsiteX1" fmla="*/ 14931 w 2272846"/>
              <a:gd name="connsiteY1" fmla="*/ 1130267 h 7360901"/>
              <a:gd name="connsiteX2" fmla="*/ 883365 w 2272846"/>
              <a:gd name="connsiteY2" fmla="*/ 0 h 7360901"/>
              <a:gd name="connsiteX3" fmla="*/ 1489292 w 2272846"/>
              <a:gd name="connsiteY3" fmla="*/ 2474559 h 7360901"/>
              <a:gd name="connsiteX4" fmla="*/ 2272846 w 2272846"/>
              <a:gd name="connsiteY4" fmla="*/ 5996749 h 7360901"/>
              <a:gd name="connsiteX5" fmla="*/ 1225396 w 2272846"/>
              <a:gd name="connsiteY5" fmla="*/ 7360901 h 7360901"/>
              <a:gd name="connsiteX6" fmla="*/ 0 w 2272846"/>
              <a:gd name="connsiteY6" fmla="*/ 6748678 h 7360901"/>
              <a:gd name="connsiteX0" fmla="*/ 0 w 2272846"/>
              <a:gd name="connsiteY0" fmla="*/ 6748678 h 7360901"/>
              <a:gd name="connsiteX1" fmla="*/ 14931 w 2272846"/>
              <a:gd name="connsiteY1" fmla="*/ 1130267 h 7360901"/>
              <a:gd name="connsiteX2" fmla="*/ 883365 w 2272846"/>
              <a:gd name="connsiteY2" fmla="*/ 0 h 7360901"/>
              <a:gd name="connsiteX3" fmla="*/ 1489292 w 2272846"/>
              <a:gd name="connsiteY3" fmla="*/ 2474559 h 7360901"/>
              <a:gd name="connsiteX4" fmla="*/ 2272846 w 2272846"/>
              <a:gd name="connsiteY4" fmla="*/ 5996749 h 7360901"/>
              <a:gd name="connsiteX5" fmla="*/ 1225396 w 2272846"/>
              <a:gd name="connsiteY5" fmla="*/ 7360901 h 7360901"/>
              <a:gd name="connsiteX6" fmla="*/ 0 w 2272846"/>
              <a:gd name="connsiteY6" fmla="*/ 6748678 h 7360901"/>
              <a:gd name="connsiteX0" fmla="*/ 0 w 2272846"/>
              <a:gd name="connsiteY0" fmla="*/ 6776752 h 7388975"/>
              <a:gd name="connsiteX1" fmla="*/ 14931 w 2272846"/>
              <a:gd name="connsiteY1" fmla="*/ 1158341 h 7388975"/>
              <a:gd name="connsiteX2" fmla="*/ 913103 w 2272846"/>
              <a:gd name="connsiteY2" fmla="*/ 0 h 7388975"/>
              <a:gd name="connsiteX3" fmla="*/ 1489292 w 2272846"/>
              <a:gd name="connsiteY3" fmla="*/ 2502633 h 7388975"/>
              <a:gd name="connsiteX4" fmla="*/ 2272846 w 2272846"/>
              <a:gd name="connsiteY4" fmla="*/ 6024823 h 7388975"/>
              <a:gd name="connsiteX5" fmla="*/ 1225396 w 2272846"/>
              <a:gd name="connsiteY5" fmla="*/ 7388975 h 7388975"/>
              <a:gd name="connsiteX6" fmla="*/ 0 w 2272846"/>
              <a:gd name="connsiteY6" fmla="*/ 6776752 h 7388975"/>
              <a:gd name="connsiteX0" fmla="*/ 0 w 2272846"/>
              <a:gd name="connsiteY0" fmla="*/ 6776752 h 7388975"/>
              <a:gd name="connsiteX1" fmla="*/ 14931 w 2272846"/>
              <a:gd name="connsiteY1" fmla="*/ 1158341 h 7388975"/>
              <a:gd name="connsiteX2" fmla="*/ 913103 w 2272846"/>
              <a:gd name="connsiteY2" fmla="*/ 0 h 7388975"/>
              <a:gd name="connsiteX3" fmla="*/ 1489292 w 2272846"/>
              <a:gd name="connsiteY3" fmla="*/ 2502633 h 7388975"/>
              <a:gd name="connsiteX4" fmla="*/ 2272846 w 2272846"/>
              <a:gd name="connsiteY4" fmla="*/ 6024823 h 7388975"/>
              <a:gd name="connsiteX5" fmla="*/ 1225396 w 2272846"/>
              <a:gd name="connsiteY5" fmla="*/ 7388975 h 7388975"/>
              <a:gd name="connsiteX6" fmla="*/ 0 w 2272846"/>
              <a:gd name="connsiteY6" fmla="*/ 6776752 h 7388975"/>
              <a:gd name="connsiteX0" fmla="*/ 0 w 2272846"/>
              <a:gd name="connsiteY0" fmla="*/ 6776752 h 7388975"/>
              <a:gd name="connsiteX1" fmla="*/ 14931 w 2272846"/>
              <a:gd name="connsiteY1" fmla="*/ 1158341 h 7388975"/>
              <a:gd name="connsiteX2" fmla="*/ 913103 w 2272846"/>
              <a:gd name="connsiteY2" fmla="*/ 0 h 7388975"/>
              <a:gd name="connsiteX3" fmla="*/ 1478851 w 2272846"/>
              <a:gd name="connsiteY3" fmla="*/ 2516298 h 7388975"/>
              <a:gd name="connsiteX4" fmla="*/ 2272846 w 2272846"/>
              <a:gd name="connsiteY4" fmla="*/ 6024823 h 7388975"/>
              <a:gd name="connsiteX5" fmla="*/ 1225396 w 2272846"/>
              <a:gd name="connsiteY5" fmla="*/ 7388975 h 7388975"/>
              <a:gd name="connsiteX6" fmla="*/ 0 w 2272846"/>
              <a:gd name="connsiteY6" fmla="*/ 6776752 h 7388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72846" h="7388975">
                <a:moveTo>
                  <a:pt x="0" y="6776752"/>
                </a:moveTo>
                <a:cubicBezTo>
                  <a:pt x="35960" y="4106294"/>
                  <a:pt x="5436" y="5970376"/>
                  <a:pt x="14931" y="1158341"/>
                </a:cubicBezTo>
                <a:lnTo>
                  <a:pt x="913103" y="0"/>
                </a:lnTo>
                <a:lnTo>
                  <a:pt x="1478851" y="2516298"/>
                </a:lnTo>
                <a:lnTo>
                  <a:pt x="2272846" y="6024823"/>
                </a:lnTo>
                <a:cubicBezTo>
                  <a:pt x="1844615" y="6576509"/>
                  <a:pt x="1637115" y="6834645"/>
                  <a:pt x="1225396" y="7388975"/>
                </a:cubicBezTo>
                <a:lnTo>
                  <a:pt x="0" y="6776752"/>
                </a:lnTo>
                <a:close/>
              </a:path>
            </a:pathLst>
          </a:custGeom>
          <a:gradFill>
            <a:gsLst>
              <a:gs pos="62000">
                <a:srgbClr val="F28715"/>
              </a:gs>
              <a:gs pos="1000">
                <a:srgbClr val="FF8F00"/>
              </a:gs>
              <a:gs pos="100000">
                <a:srgbClr val="0061FF"/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mazon Ember" panose="020B0603020204020204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21D34DC-FD48-4830-B31B-82811D1CC7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mazon Ember" panose="020B0603020204020204"/>
            </a:endParaRP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541E70D2-3C47-426D-B402-B28662FF58B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52269" y="2612437"/>
            <a:ext cx="10816920" cy="2181632"/>
          </a:xfrm>
          <a:prstGeom prst="rect">
            <a:avLst/>
          </a:prstGeom>
        </p:spPr>
        <p:txBody>
          <a:bodyPr vert="horz" wrap="square" lIns="182880" tIns="146304" rIns="182880" bIns="146304" rtlCol="0">
            <a:noAutofit/>
          </a:bodyPr>
          <a:lstStyle>
            <a:lvl1pPr>
              <a:defRPr>
                <a:solidFill>
                  <a:schemeClr val="bg1"/>
                </a:solidFill>
                <a:latin typeface="Amazon Ember" panose="020B0603020204020204"/>
              </a:defRPr>
            </a:lvl1pPr>
            <a:lvl2pPr>
              <a:defRPr>
                <a:solidFill>
                  <a:schemeClr val="bg1"/>
                </a:solidFill>
                <a:latin typeface="Amazon Ember" panose="020B0603020204020204"/>
              </a:defRPr>
            </a:lvl2pPr>
            <a:lvl3pPr>
              <a:defRPr>
                <a:solidFill>
                  <a:schemeClr val="bg1"/>
                </a:solidFill>
                <a:latin typeface="Amazon Ember" panose="020B0603020204020204"/>
              </a:defRPr>
            </a:lvl3pPr>
            <a:lvl4pPr>
              <a:defRPr>
                <a:solidFill>
                  <a:schemeClr val="bg1"/>
                </a:solidFill>
                <a:latin typeface="Amazon Ember" panose="020B0603020204020204"/>
              </a:defRPr>
            </a:lvl4pPr>
            <a:lvl5pPr>
              <a:defRPr>
                <a:solidFill>
                  <a:schemeClr val="bg1"/>
                </a:solidFill>
                <a:latin typeface="Amazon Ember" panose="020B0603020204020204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文本占位符 21">
            <a:extLst>
              <a:ext uri="{FF2B5EF4-FFF2-40B4-BE49-F238E27FC236}">
                <a16:creationId xmlns:a16="http://schemas.microsoft.com/office/drawing/2014/main" id="{D7DAA508-36C8-4EB3-87D4-CCCBA0F986C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2269" y="288632"/>
            <a:ext cx="9171000" cy="860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800">
                <a:solidFill>
                  <a:schemeClr val="bg1"/>
                </a:solidFill>
                <a:latin typeface="Amazon Ember" panose="020B0603020204020204"/>
                <a:cs typeface="Amazon Ember" panose="020B0603020204020204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dirty="0"/>
              <a:t>Presentation Title Goes Here</a:t>
            </a:r>
            <a:endParaRPr lang="zh-CN" altLang="en-US" dirty="0"/>
          </a:p>
        </p:txBody>
      </p:sp>
      <p:sp>
        <p:nvSpPr>
          <p:cNvPr id="12" name="TextBox 3">
            <a:extLst>
              <a:ext uri="{FF2B5EF4-FFF2-40B4-BE49-F238E27FC236}">
                <a16:creationId xmlns:a16="http://schemas.microsoft.com/office/drawing/2014/main" id="{CE0A145E-3CC3-4B87-BDD7-3B50FB450C7D}"/>
              </a:ext>
            </a:extLst>
          </p:cNvPr>
          <p:cNvSpPr txBox="1">
            <a:spLocks noChangeArrowheads="1"/>
          </p:cNvSpPr>
          <p:nvPr userDrawn="1"/>
        </p:nvSpPr>
        <p:spPr bwMode="black">
          <a:xfrm>
            <a:off x="6355303" y="6609329"/>
            <a:ext cx="7827632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rPr>
              <a:t>© 2019,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10988189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Column_Bulleted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49CF9630-0BC8-4B1F-9F52-DDC95A683BF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4" y="428"/>
            <a:ext cx="12180952" cy="6857143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2B10A2DC-F138-44B4-9499-2C22BBE3FCA7}"/>
              </a:ext>
            </a:extLst>
          </p:cNvPr>
          <p:cNvSpPr/>
          <p:nvPr userDrawn="1"/>
        </p:nvSpPr>
        <p:spPr>
          <a:xfrm rot="3177559">
            <a:off x="3711770" y="-1507466"/>
            <a:ext cx="9276090" cy="10896777"/>
          </a:xfrm>
          <a:custGeom>
            <a:avLst/>
            <a:gdLst>
              <a:gd name="connsiteX0" fmla="*/ 0 w 9308150"/>
              <a:gd name="connsiteY0" fmla="*/ 0 h 11096278"/>
              <a:gd name="connsiteX1" fmla="*/ 9308150 w 9308150"/>
              <a:gd name="connsiteY1" fmla="*/ 0 h 11096278"/>
              <a:gd name="connsiteX2" fmla="*/ 9308150 w 9308150"/>
              <a:gd name="connsiteY2" fmla="*/ 11096278 h 11096278"/>
              <a:gd name="connsiteX3" fmla="*/ 0 w 9308150"/>
              <a:gd name="connsiteY3" fmla="*/ 11096278 h 11096278"/>
              <a:gd name="connsiteX4" fmla="*/ 0 w 9308150"/>
              <a:gd name="connsiteY4" fmla="*/ 0 h 11096278"/>
              <a:gd name="connsiteX0" fmla="*/ 14797 w 9308150"/>
              <a:gd name="connsiteY0" fmla="*/ 5261677 h 11096278"/>
              <a:gd name="connsiteX1" fmla="*/ 9308150 w 9308150"/>
              <a:gd name="connsiteY1" fmla="*/ 0 h 11096278"/>
              <a:gd name="connsiteX2" fmla="*/ 9308150 w 9308150"/>
              <a:gd name="connsiteY2" fmla="*/ 11096278 h 11096278"/>
              <a:gd name="connsiteX3" fmla="*/ 0 w 9308150"/>
              <a:gd name="connsiteY3" fmla="*/ 11096278 h 11096278"/>
              <a:gd name="connsiteX4" fmla="*/ 14797 w 9308150"/>
              <a:gd name="connsiteY4" fmla="*/ 5261677 h 11096278"/>
              <a:gd name="connsiteX0" fmla="*/ 14797 w 9308150"/>
              <a:gd name="connsiteY0" fmla="*/ 5034282 h 10868883"/>
              <a:gd name="connsiteX1" fmla="*/ 3790568 w 9308150"/>
              <a:gd name="connsiteY1" fmla="*/ 0 h 10868883"/>
              <a:gd name="connsiteX2" fmla="*/ 9308150 w 9308150"/>
              <a:gd name="connsiteY2" fmla="*/ 10868883 h 10868883"/>
              <a:gd name="connsiteX3" fmla="*/ 0 w 9308150"/>
              <a:gd name="connsiteY3" fmla="*/ 10868883 h 10868883"/>
              <a:gd name="connsiteX4" fmla="*/ 14797 w 9308150"/>
              <a:gd name="connsiteY4" fmla="*/ 5034282 h 10868883"/>
              <a:gd name="connsiteX0" fmla="*/ 14797 w 9371059"/>
              <a:gd name="connsiteY0" fmla="*/ 5034282 h 10868883"/>
              <a:gd name="connsiteX1" fmla="*/ 3790568 w 9371059"/>
              <a:gd name="connsiteY1" fmla="*/ 0 h 10868883"/>
              <a:gd name="connsiteX2" fmla="*/ 9308150 w 9371059"/>
              <a:gd name="connsiteY2" fmla="*/ 10868883 h 10868883"/>
              <a:gd name="connsiteX3" fmla="*/ 0 w 9371059"/>
              <a:gd name="connsiteY3" fmla="*/ 10868883 h 10868883"/>
              <a:gd name="connsiteX4" fmla="*/ 14797 w 9371059"/>
              <a:gd name="connsiteY4" fmla="*/ 5034282 h 10868883"/>
              <a:gd name="connsiteX0" fmla="*/ 14797 w 7655869"/>
              <a:gd name="connsiteY0" fmla="*/ 5034282 h 10868883"/>
              <a:gd name="connsiteX1" fmla="*/ 3790568 w 7655869"/>
              <a:gd name="connsiteY1" fmla="*/ 0 h 10868883"/>
              <a:gd name="connsiteX2" fmla="*/ 4164672 w 7655869"/>
              <a:gd name="connsiteY2" fmla="*/ 10853551 h 10868883"/>
              <a:gd name="connsiteX3" fmla="*/ 0 w 7655869"/>
              <a:gd name="connsiteY3" fmla="*/ 10868883 h 10868883"/>
              <a:gd name="connsiteX4" fmla="*/ 14797 w 7655869"/>
              <a:gd name="connsiteY4" fmla="*/ 5034282 h 10868883"/>
              <a:gd name="connsiteX0" fmla="*/ 14797 w 9709138"/>
              <a:gd name="connsiteY0" fmla="*/ 5034282 h 10868883"/>
              <a:gd name="connsiteX1" fmla="*/ 3790568 w 9709138"/>
              <a:gd name="connsiteY1" fmla="*/ 0 h 10868883"/>
              <a:gd name="connsiteX2" fmla="*/ 4164672 w 9709138"/>
              <a:gd name="connsiteY2" fmla="*/ 10853551 h 10868883"/>
              <a:gd name="connsiteX3" fmla="*/ 0 w 9709138"/>
              <a:gd name="connsiteY3" fmla="*/ 10868883 h 10868883"/>
              <a:gd name="connsiteX4" fmla="*/ 14797 w 9709138"/>
              <a:gd name="connsiteY4" fmla="*/ 5034282 h 10868883"/>
              <a:gd name="connsiteX0" fmla="*/ 14797 w 9722309"/>
              <a:gd name="connsiteY0" fmla="*/ 5034282 h 10876502"/>
              <a:gd name="connsiteX1" fmla="*/ 3790568 w 9722309"/>
              <a:gd name="connsiteY1" fmla="*/ 0 h 10876502"/>
              <a:gd name="connsiteX2" fmla="*/ 4195084 w 9722309"/>
              <a:gd name="connsiteY2" fmla="*/ 10876502 h 10876502"/>
              <a:gd name="connsiteX3" fmla="*/ 0 w 9722309"/>
              <a:gd name="connsiteY3" fmla="*/ 10868883 h 10876502"/>
              <a:gd name="connsiteX4" fmla="*/ 14797 w 9722309"/>
              <a:gd name="connsiteY4" fmla="*/ 5034282 h 10876502"/>
              <a:gd name="connsiteX0" fmla="*/ 14797 w 9590624"/>
              <a:gd name="connsiteY0" fmla="*/ 5034282 h 10876502"/>
              <a:gd name="connsiteX1" fmla="*/ 3790568 w 9590624"/>
              <a:gd name="connsiteY1" fmla="*/ 0 h 10876502"/>
              <a:gd name="connsiteX2" fmla="*/ 4195084 w 9590624"/>
              <a:gd name="connsiteY2" fmla="*/ 10876502 h 10876502"/>
              <a:gd name="connsiteX3" fmla="*/ 0 w 9590624"/>
              <a:gd name="connsiteY3" fmla="*/ 10868883 h 10876502"/>
              <a:gd name="connsiteX4" fmla="*/ 14797 w 9590624"/>
              <a:gd name="connsiteY4" fmla="*/ 5034282 h 10876502"/>
              <a:gd name="connsiteX0" fmla="*/ 14797 w 9599456"/>
              <a:gd name="connsiteY0" fmla="*/ 5054557 h 10896777"/>
              <a:gd name="connsiteX1" fmla="*/ 3805869 w 9599456"/>
              <a:gd name="connsiteY1" fmla="*/ 0 h 10896777"/>
              <a:gd name="connsiteX2" fmla="*/ 4195084 w 9599456"/>
              <a:gd name="connsiteY2" fmla="*/ 10896777 h 10896777"/>
              <a:gd name="connsiteX3" fmla="*/ 0 w 9599456"/>
              <a:gd name="connsiteY3" fmla="*/ 10889158 h 10896777"/>
              <a:gd name="connsiteX4" fmla="*/ 14797 w 9599456"/>
              <a:gd name="connsiteY4" fmla="*/ 5054557 h 10896777"/>
              <a:gd name="connsiteX0" fmla="*/ 14797 w 8418639"/>
              <a:gd name="connsiteY0" fmla="*/ 5054557 h 10896777"/>
              <a:gd name="connsiteX1" fmla="*/ 3805869 w 8418639"/>
              <a:gd name="connsiteY1" fmla="*/ 0 h 10896777"/>
              <a:gd name="connsiteX2" fmla="*/ 4195084 w 8418639"/>
              <a:gd name="connsiteY2" fmla="*/ 10896777 h 10896777"/>
              <a:gd name="connsiteX3" fmla="*/ 0 w 8418639"/>
              <a:gd name="connsiteY3" fmla="*/ 10889158 h 10896777"/>
              <a:gd name="connsiteX4" fmla="*/ 14797 w 8418639"/>
              <a:gd name="connsiteY4" fmla="*/ 5054557 h 10896777"/>
              <a:gd name="connsiteX0" fmla="*/ 14797 w 8358492"/>
              <a:gd name="connsiteY0" fmla="*/ 5054557 h 10896777"/>
              <a:gd name="connsiteX1" fmla="*/ 3805869 w 8358492"/>
              <a:gd name="connsiteY1" fmla="*/ 0 h 10896777"/>
              <a:gd name="connsiteX2" fmla="*/ 4195084 w 8358492"/>
              <a:gd name="connsiteY2" fmla="*/ 10896777 h 10896777"/>
              <a:gd name="connsiteX3" fmla="*/ 0 w 8358492"/>
              <a:gd name="connsiteY3" fmla="*/ 10889158 h 10896777"/>
              <a:gd name="connsiteX4" fmla="*/ 14797 w 8358492"/>
              <a:gd name="connsiteY4" fmla="*/ 5054557 h 10896777"/>
              <a:gd name="connsiteX0" fmla="*/ 14797 w 8003272"/>
              <a:gd name="connsiteY0" fmla="*/ 5054557 h 10896777"/>
              <a:gd name="connsiteX1" fmla="*/ 3805869 w 8003272"/>
              <a:gd name="connsiteY1" fmla="*/ 0 h 10896777"/>
              <a:gd name="connsiteX2" fmla="*/ 4195084 w 8003272"/>
              <a:gd name="connsiteY2" fmla="*/ 10896777 h 10896777"/>
              <a:gd name="connsiteX3" fmla="*/ 0 w 8003272"/>
              <a:gd name="connsiteY3" fmla="*/ 10889158 h 10896777"/>
              <a:gd name="connsiteX4" fmla="*/ 14797 w 8003272"/>
              <a:gd name="connsiteY4" fmla="*/ 5054557 h 10896777"/>
              <a:gd name="connsiteX0" fmla="*/ 14797 w 8057955"/>
              <a:gd name="connsiteY0" fmla="*/ 5054557 h 10896777"/>
              <a:gd name="connsiteX1" fmla="*/ 3805869 w 8057955"/>
              <a:gd name="connsiteY1" fmla="*/ 0 h 10896777"/>
              <a:gd name="connsiteX2" fmla="*/ 4195084 w 8057955"/>
              <a:gd name="connsiteY2" fmla="*/ 10896777 h 10896777"/>
              <a:gd name="connsiteX3" fmla="*/ 0 w 8057955"/>
              <a:gd name="connsiteY3" fmla="*/ 10889158 h 10896777"/>
              <a:gd name="connsiteX4" fmla="*/ 14797 w 8057955"/>
              <a:gd name="connsiteY4" fmla="*/ 5054557 h 10896777"/>
              <a:gd name="connsiteX0" fmla="*/ 14797 w 8003774"/>
              <a:gd name="connsiteY0" fmla="*/ 5054927 h 10897147"/>
              <a:gd name="connsiteX1" fmla="*/ 3805869 w 8003774"/>
              <a:gd name="connsiteY1" fmla="*/ 370 h 10897147"/>
              <a:gd name="connsiteX2" fmla="*/ 8002555 w 8003774"/>
              <a:gd name="connsiteY2" fmla="*/ 4821082 h 10897147"/>
              <a:gd name="connsiteX3" fmla="*/ 4195084 w 8003774"/>
              <a:gd name="connsiteY3" fmla="*/ 10897147 h 10897147"/>
              <a:gd name="connsiteX4" fmla="*/ 0 w 8003774"/>
              <a:gd name="connsiteY4" fmla="*/ 10889528 h 10897147"/>
              <a:gd name="connsiteX5" fmla="*/ 14797 w 8003774"/>
              <a:gd name="connsiteY5" fmla="*/ 5054927 h 10897147"/>
              <a:gd name="connsiteX0" fmla="*/ 14797 w 9235868"/>
              <a:gd name="connsiteY0" fmla="*/ 5055021 h 10897241"/>
              <a:gd name="connsiteX1" fmla="*/ 3805869 w 9235868"/>
              <a:gd name="connsiteY1" fmla="*/ 464 h 10897241"/>
              <a:gd name="connsiteX2" fmla="*/ 9235042 w 9235868"/>
              <a:gd name="connsiteY2" fmla="*/ 4200007 h 10897241"/>
              <a:gd name="connsiteX3" fmla="*/ 4195084 w 9235868"/>
              <a:gd name="connsiteY3" fmla="*/ 10897241 h 10897241"/>
              <a:gd name="connsiteX4" fmla="*/ 0 w 9235868"/>
              <a:gd name="connsiteY4" fmla="*/ 10889622 h 10897241"/>
              <a:gd name="connsiteX5" fmla="*/ 14797 w 9235868"/>
              <a:gd name="connsiteY5" fmla="*/ 5055021 h 10897241"/>
              <a:gd name="connsiteX0" fmla="*/ 14797 w 9235868"/>
              <a:gd name="connsiteY0" fmla="*/ 5054896 h 10897116"/>
              <a:gd name="connsiteX1" fmla="*/ 3805869 w 9235868"/>
              <a:gd name="connsiteY1" fmla="*/ 339 h 10897116"/>
              <a:gd name="connsiteX2" fmla="*/ 9235042 w 9235868"/>
              <a:gd name="connsiteY2" fmla="*/ 4199882 h 10897116"/>
              <a:gd name="connsiteX3" fmla="*/ 4195084 w 9235868"/>
              <a:gd name="connsiteY3" fmla="*/ 10897116 h 10897116"/>
              <a:gd name="connsiteX4" fmla="*/ 0 w 9235868"/>
              <a:gd name="connsiteY4" fmla="*/ 10889497 h 10897116"/>
              <a:gd name="connsiteX5" fmla="*/ 14797 w 9235868"/>
              <a:gd name="connsiteY5" fmla="*/ 5054896 h 10897116"/>
              <a:gd name="connsiteX0" fmla="*/ 14797 w 9235868"/>
              <a:gd name="connsiteY0" fmla="*/ 5054557 h 10896777"/>
              <a:gd name="connsiteX1" fmla="*/ 3805869 w 9235868"/>
              <a:gd name="connsiteY1" fmla="*/ 0 h 10896777"/>
              <a:gd name="connsiteX2" fmla="*/ 9235042 w 9235868"/>
              <a:gd name="connsiteY2" fmla="*/ 4199543 h 10896777"/>
              <a:gd name="connsiteX3" fmla="*/ 4195084 w 9235868"/>
              <a:gd name="connsiteY3" fmla="*/ 10896777 h 10896777"/>
              <a:gd name="connsiteX4" fmla="*/ 0 w 9235868"/>
              <a:gd name="connsiteY4" fmla="*/ 10889158 h 10896777"/>
              <a:gd name="connsiteX5" fmla="*/ 14797 w 9235868"/>
              <a:gd name="connsiteY5" fmla="*/ 5054557 h 10896777"/>
              <a:gd name="connsiteX0" fmla="*/ 14797 w 9220949"/>
              <a:gd name="connsiteY0" fmla="*/ 5054557 h 10896777"/>
              <a:gd name="connsiteX1" fmla="*/ 3805869 w 9220949"/>
              <a:gd name="connsiteY1" fmla="*/ 0 h 10896777"/>
              <a:gd name="connsiteX2" fmla="*/ 9220120 w 9220949"/>
              <a:gd name="connsiteY2" fmla="*/ 4092818 h 10896777"/>
              <a:gd name="connsiteX3" fmla="*/ 4195084 w 9220949"/>
              <a:gd name="connsiteY3" fmla="*/ 10896777 h 10896777"/>
              <a:gd name="connsiteX4" fmla="*/ 0 w 9220949"/>
              <a:gd name="connsiteY4" fmla="*/ 10889158 h 10896777"/>
              <a:gd name="connsiteX5" fmla="*/ 14797 w 9220949"/>
              <a:gd name="connsiteY5" fmla="*/ 5054557 h 10896777"/>
              <a:gd name="connsiteX0" fmla="*/ 14797 w 9220120"/>
              <a:gd name="connsiteY0" fmla="*/ 5054557 h 10896777"/>
              <a:gd name="connsiteX1" fmla="*/ 3805869 w 9220120"/>
              <a:gd name="connsiteY1" fmla="*/ 0 h 10896777"/>
              <a:gd name="connsiteX2" fmla="*/ 9220120 w 9220120"/>
              <a:gd name="connsiteY2" fmla="*/ 4092818 h 10896777"/>
              <a:gd name="connsiteX3" fmla="*/ 4195084 w 9220120"/>
              <a:gd name="connsiteY3" fmla="*/ 10896777 h 10896777"/>
              <a:gd name="connsiteX4" fmla="*/ 0 w 9220120"/>
              <a:gd name="connsiteY4" fmla="*/ 10889158 h 10896777"/>
              <a:gd name="connsiteX5" fmla="*/ 14797 w 9220120"/>
              <a:gd name="connsiteY5" fmla="*/ 5054557 h 10896777"/>
              <a:gd name="connsiteX0" fmla="*/ 14797 w 9220120"/>
              <a:gd name="connsiteY0" fmla="*/ 5054557 h 10896777"/>
              <a:gd name="connsiteX1" fmla="*/ 3805869 w 9220120"/>
              <a:gd name="connsiteY1" fmla="*/ 0 h 10896777"/>
              <a:gd name="connsiteX2" fmla="*/ 9220120 w 9220120"/>
              <a:gd name="connsiteY2" fmla="*/ 4092818 h 10896777"/>
              <a:gd name="connsiteX3" fmla="*/ 4195084 w 9220120"/>
              <a:gd name="connsiteY3" fmla="*/ 10896777 h 10896777"/>
              <a:gd name="connsiteX4" fmla="*/ 0 w 9220120"/>
              <a:gd name="connsiteY4" fmla="*/ 10889158 h 10896777"/>
              <a:gd name="connsiteX5" fmla="*/ 14797 w 9220120"/>
              <a:gd name="connsiteY5" fmla="*/ 5054557 h 10896777"/>
              <a:gd name="connsiteX0" fmla="*/ 14797 w 9239056"/>
              <a:gd name="connsiteY0" fmla="*/ 5054557 h 10896777"/>
              <a:gd name="connsiteX1" fmla="*/ 3805869 w 9239056"/>
              <a:gd name="connsiteY1" fmla="*/ 0 h 10896777"/>
              <a:gd name="connsiteX2" fmla="*/ 9239056 w 9239056"/>
              <a:gd name="connsiteY2" fmla="*/ 4130975 h 10896777"/>
              <a:gd name="connsiteX3" fmla="*/ 4195084 w 9239056"/>
              <a:gd name="connsiteY3" fmla="*/ 10896777 h 10896777"/>
              <a:gd name="connsiteX4" fmla="*/ 0 w 9239056"/>
              <a:gd name="connsiteY4" fmla="*/ 10889158 h 10896777"/>
              <a:gd name="connsiteX5" fmla="*/ 14797 w 9239056"/>
              <a:gd name="connsiteY5" fmla="*/ 5054557 h 10896777"/>
              <a:gd name="connsiteX0" fmla="*/ 14797 w 9239056"/>
              <a:gd name="connsiteY0" fmla="*/ 5054557 h 10896777"/>
              <a:gd name="connsiteX1" fmla="*/ 3805869 w 9239056"/>
              <a:gd name="connsiteY1" fmla="*/ 0 h 10896777"/>
              <a:gd name="connsiteX2" fmla="*/ 9239056 w 9239056"/>
              <a:gd name="connsiteY2" fmla="*/ 4130975 h 10896777"/>
              <a:gd name="connsiteX3" fmla="*/ 4195084 w 9239056"/>
              <a:gd name="connsiteY3" fmla="*/ 10896777 h 10896777"/>
              <a:gd name="connsiteX4" fmla="*/ 0 w 9239056"/>
              <a:gd name="connsiteY4" fmla="*/ 10889158 h 10896777"/>
              <a:gd name="connsiteX5" fmla="*/ 14797 w 9239056"/>
              <a:gd name="connsiteY5" fmla="*/ 5054557 h 10896777"/>
              <a:gd name="connsiteX0" fmla="*/ 14797 w 9239056"/>
              <a:gd name="connsiteY0" fmla="*/ 5054557 h 10896777"/>
              <a:gd name="connsiteX1" fmla="*/ 3805869 w 9239056"/>
              <a:gd name="connsiteY1" fmla="*/ 0 h 10896777"/>
              <a:gd name="connsiteX2" fmla="*/ 9239056 w 9239056"/>
              <a:gd name="connsiteY2" fmla="*/ 4130975 h 10896777"/>
              <a:gd name="connsiteX3" fmla="*/ 4195084 w 9239056"/>
              <a:gd name="connsiteY3" fmla="*/ 10896777 h 10896777"/>
              <a:gd name="connsiteX4" fmla="*/ 0 w 9239056"/>
              <a:gd name="connsiteY4" fmla="*/ 10889158 h 10896777"/>
              <a:gd name="connsiteX5" fmla="*/ 14797 w 9239056"/>
              <a:gd name="connsiteY5" fmla="*/ 5054557 h 10896777"/>
              <a:gd name="connsiteX0" fmla="*/ 14797 w 9276090"/>
              <a:gd name="connsiteY0" fmla="*/ 5054557 h 10896777"/>
              <a:gd name="connsiteX1" fmla="*/ 3805869 w 9276090"/>
              <a:gd name="connsiteY1" fmla="*/ 0 h 10896777"/>
              <a:gd name="connsiteX2" fmla="*/ 9276090 w 9276090"/>
              <a:gd name="connsiteY2" fmla="*/ 4143443 h 10896777"/>
              <a:gd name="connsiteX3" fmla="*/ 4195084 w 9276090"/>
              <a:gd name="connsiteY3" fmla="*/ 10896777 h 10896777"/>
              <a:gd name="connsiteX4" fmla="*/ 0 w 9276090"/>
              <a:gd name="connsiteY4" fmla="*/ 10889158 h 10896777"/>
              <a:gd name="connsiteX5" fmla="*/ 14797 w 9276090"/>
              <a:gd name="connsiteY5" fmla="*/ 5054557 h 10896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276090" h="10896777">
                <a:moveTo>
                  <a:pt x="14797" y="5054557"/>
                </a:moveTo>
                <a:lnTo>
                  <a:pt x="3805869" y="0"/>
                </a:lnTo>
                <a:cubicBezTo>
                  <a:pt x="6631958" y="2091471"/>
                  <a:pt x="7997101" y="3177138"/>
                  <a:pt x="9276090" y="4143443"/>
                </a:cubicBezTo>
                <a:lnTo>
                  <a:pt x="4195084" y="10896777"/>
                </a:lnTo>
                <a:lnTo>
                  <a:pt x="0" y="10889158"/>
                </a:lnTo>
                <a:cubicBezTo>
                  <a:pt x="4932" y="8944291"/>
                  <a:pt x="9865" y="6999424"/>
                  <a:pt x="14797" y="5054557"/>
                </a:cubicBezTo>
                <a:close/>
              </a:path>
            </a:pathLst>
          </a:custGeom>
          <a:gradFill>
            <a:gsLst>
              <a:gs pos="54000">
                <a:srgbClr val="7E6AB3"/>
              </a:gs>
              <a:gs pos="0">
                <a:srgbClr val="41ABF5"/>
              </a:gs>
              <a:gs pos="100000">
                <a:srgbClr val="934F99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mazon Ember" panose="020B0603020204020204"/>
              </a:rPr>
              <a:t> </a:t>
            </a:r>
            <a:endParaRPr lang="zh-CN" altLang="en-US" dirty="0">
              <a:latin typeface="Amazon Ember" panose="020B0603020204020204"/>
            </a:endParaRP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AA1FD8AC-CA6B-4CEF-BD05-7837165963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9612" y="2918545"/>
            <a:ext cx="5168867" cy="2047740"/>
          </a:xfrm>
          <a:prstGeom prst="rect">
            <a:avLst/>
          </a:prstGeom>
        </p:spPr>
        <p:txBody>
          <a:bodyPr vert="horz" wrap="square" lIns="182880" tIns="146304" rIns="182880" bIns="146304" rtlCol="0">
            <a:spAutoFit/>
          </a:bodyPr>
          <a:lstStyle>
            <a:lvl1pPr>
              <a:defRPr>
                <a:solidFill>
                  <a:schemeClr val="bg1"/>
                </a:solidFill>
                <a:latin typeface="Amazon Ember" panose="020B0603020204020204"/>
              </a:defRPr>
            </a:lvl1pPr>
            <a:lvl2pPr>
              <a:defRPr>
                <a:solidFill>
                  <a:schemeClr val="bg1"/>
                </a:solidFill>
                <a:latin typeface="Amazon Ember" panose="020B0603020204020204"/>
              </a:defRPr>
            </a:lvl2pPr>
            <a:lvl3pPr>
              <a:defRPr>
                <a:solidFill>
                  <a:schemeClr val="bg1"/>
                </a:solidFill>
                <a:latin typeface="Amazon Ember" panose="020B0603020204020204"/>
              </a:defRPr>
            </a:lvl3pPr>
            <a:lvl4pPr>
              <a:defRPr>
                <a:solidFill>
                  <a:schemeClr val="bg1"/>
                </a:solidFill>
                <a:latin typeface="Amazon Ember" panose="020B0603020204020204"/>
              </a:defRPr>
            </a:lvl4pPr>
            <a:lvl5pPr>
              <a:defRPr>
                <a:solidFill>
                  <a:schemeClr val="bg1"/>
                </a:solidFill>
                <a:latin typeface="Amazon Ember" panose="020B0603020204020204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280CE945-49EB-4E49-B187-1F6CB191EA04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253523" y="2920581"/>
            <a:ext cx="5143500" cy="2047740"/>
          </a:xfrm>
          <a:prstGeom prst="rect">
            <a:avLst/>
          </a:prstGeom>
        </p:spPr>
        <p:txBody>
          <a:bodyPr vert="horz" wrap="square" lIns="182880" tIns="146304" rIns="182880" bIns="146304" rtlCol="0">
            <a:spAutoFit/>
          </a:bodyPr>
          <a:lstStyle>
            <a:lvl1pPr>
              <a:defRPr>
                <a:solidFill>
                  <a:schemeClr val="bg1"/>
                </a:solidFill>
                <a:latin typeface="Amazon Ember" panose="020B0603020204020204"/>
              </a:defRPr>
            </a:lvl1pPr>
            <a:lvl2pPr>
              <a:defRPr>
                <a:solidFill>
                  <a:schemeClr val="bg1"/>
                </a:solidFill>
                <a:latin typeface="Amazon Ember" panose="020B0603020204020204"/>
              </a:defRPr>
            </a:lvl2pPr>
            <a:lvl3pPr>
              <a:defRPr>
                <a:solidFill>
                  <a:schemeClr val="bg1"/>
                </a:solidFill>
                <a:latin typeface="Amazon Ember" panose="020B0603020204020204"/>
              </a:defRPr>
            </a:lvl3pPr>
            <a:lvl4pPr>
              <a:defRPr>
                <a:solidFill>
                  <a:schemeClr val="bg1"/>
                </a:solidFill>
                <a:latin typeface="Amazon Ember" panose="020B0603020204020204"/>
              </a:defRPr>
            </a:lvl4pPr>
            <a:lvl5pPr>
              <a:defRPr>
                <a:solidFill>
                  <a:schemeClr val="bg1"/>
                </a:solidFill>
                <a:latin typeface="Amazon Ember" panose="020B0603020204020204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F1343F4-FF2D-4C6E-81B8-1700F70B4DC1}"/>
              </a:ext>
            </a:extLst>
          </p:cNvPr>
          <p:cNvSpPr txBox="1"/>
          <p:nvPr userDrawn="1"/>
        </p:nvSpPr>
        <p:spPr>
          <a:xfrm>
            <a:off x="10360047" y="117668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sz="2400" spc="300" dirty="0">
              <a:solidFill>
                <a:schemeClr val="bg1"/>
              </a:solidFill>
              <a:latin typeface="Amazon Ember" panose="020B0603020204020204"/>
              <a:cs typeface="Amazon Ember Light" panose="020B0403020204020204" pitchFamily="34" charset="0"/>
            </a:endParaRPr>
          </a:p>
        </p:txBody>
      </p:sp>
      <p:sp>
        <p:nvSpPr>
          <p:cNvPr id="11" name="文本占位符 21">
            <a:extLst>
              <a:ext uri="{FF2B5EF4-FFF2-40B4-BE49-F238E27FC236}">
                <a16:creationId xmlns:a16="http://schemas.microsoft.com/office/drawing/2014/main" id="{60F8EA15-627A-4660-81C5-A37523FE349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2269" y="288632"/>
            <a:ext cx="9171000" cy="860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800">
                <a:solidFill>
                  <a:schemeClr val="bg1"/>
                </a:solidFill>
                <a:latin typeface="Amazon Ember" panose="020B0603020204020204"/>
                <a:cs typeface="Amazon Ember" panose="020B0603020204020204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dirty="0"/>
              <a:t>Presentation Title Goes Here</a:t>
            </a:r>
            <a:endParaRPr lang="zh-CN" altLang="en-US" dirty="0"/>
          </a:p>
        </p:txBody>
      </p:sp>
      <p:sp>
        <p:nvSpPr>
          <p:cNvPr id="14" name="TextBox 3">
            <a:extLst>
              <a:ext uri="{FF2B5EF4-FFF2-40B4-BE49-F238E27FC236}">
                <a16:creationId xmlns:a16="http://schemas.microsoft.com/office/drawing/2014/main" id="{1FEEB89D-B9C4-4C00-99C5-3991A13DFD7F}"/>
              </a:ext>
            </a:extLst>
          </p:cNvPr>
          <p:cNvSpPr txBox="1">
            <a:spLocks noChangeArrowheads="1"/>
          </p:cNvSpPr>
          <p:nvPr userDrawn="1"/>
        </p:nvSpPr>
        <p:spPr bwMode="black">
          <a:xfrm>
            <a:off x="6355303" y="6609329"/>
            <a:ext cx="7827632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rPr>
              <a:t>© 2019,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6801750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FE8A56-D0D1-7C48-B1EE-77C441BB11E2}" type="datetimeFigureOut">
              <a:rPr lang="en-US" smtClean="0"/>
              <a:t>12/7/2019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927F6-D0FC-8240-83C7-4CF0F4801A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7012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FE8A56-D0D1-7C48-B1EE-77C441BB11E2}" type="datetimeFigureOut">
              <a:rPr lang="en-US" smtClean="0"/>
              <a:t>12/7/2019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927F6-D0FC-8240-83C7-4CF0F4801A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456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FE8A56-D0D1-7C48-B1EE-77C441BB11E2}" type="datetimeFigureOut">
              <a:rPr lang="en-US" smtClean="0"/>
              <a:t>12/7/2019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927F6-D0FC-8240-83C7-4CF0F4801A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7530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FE8A56-D0D1-7C48-B1EE-77C441BB11E2}" type="datetimeFigureOut">
              <a:rPr lang="en-US" smtClean="0"/>
              <a:t>12/7/2019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927F6-D0FC-8240-83C7-4CF0F4801A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411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FE8A56-D0D1-7C48-B1EE-77C441BB11E2}" type="datetimeFigureOut">
              <a:rPr lang="en-US" smtClean="0"/>
              <a:t>12/7/2019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927F6-D0FC-8240-83C7-4CF0F4801A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6320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FE8A56-D0D1-7C48-B1EE-77C441BB11E2}" type="datetimeFigureOut">
              <a:rPr lang="en-US" smtClean="0"/>
              <a:t>12/7/2019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927F6-D0FC-8240-83C7-4CF0F4801A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0952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FE8A56-D0D1-7C48-B1EE-77C441BB11E2}" type="datetimeFigureOut">
              <a:rPr lang="en-US" smtClean="0"/>
              <a:t>12/7/2019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927F6-D0FC-8240-83C7-4CF0F4801A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3277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FE8A56-D0D1-7C48-B1EE-77C441BB11E2}" type="datetimeFigureOut">
              <a:rPr lang="en-US" smtClean="0"/>
              <a:t>12/7/2019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1927F6-D0FC-8240-83C7-4CF0F4801AFE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图片 14">
            <a:extLst>
              <a:ext uri="{FF2B5EF4-FFF2-40B4-BE49-F238E27FC236}">
                <a16:creationId xmlns:a16="http://schemas.microsoft.com/office/drawing/2014/main" id="{F280670F-6192-D145-B9A5-690DAD52EE2A}"/>
              </a:ext>
            </a:extLst>
          </p:cNvPr>
          <p:cNvPicPr>
            <a:picLocks noChangeAspect="1"/>
          </p:cNvPicPr>
          <p:nvPr userDrawn="1"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" y="0"/>
            <a:ext cx="12192758" cy="6876000"/>
          </a:xfrm>
          <a:prstGeom prst="rect">
            <a:avLst/>
          </a:prstGeom>
        </p:spPr>
      </p:pic>
      <p:sp>
        <p:nvSpPr>
          <p:cNvPr id="8" name="TextBox 3">
            <a:extLst>
              <a:ext uri="{FF2B5EF4-FFF2-40B4-BE49-F238E27FC236}">
                <a16:creationId xmlns:a16="http://schemas.microsoft.com/office/drawing/2014/main" id="{9B576A3E-BF21-984E-AF39-E644ADD05834}"/>
              </a:ext>
            </a:extLst>
          </p:cNvPr>
          <p:cNvSpPr txBox="1">
            <a:spLocks noChangeArrowheads="1"/>
          </p:cNvSpPr>
          <p:nvPr userDrawn="1"/>
        </p:nvSpPr>
        <p:spPr bwMode="black">
          <a:xfrm>
            <a:off x="6355303" y="6609329"/>
            <a:ext cx="7827632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rPr>
              <a:t>© 2019,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207553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  <p:sldLayoutId id="2147483764" r:id="rId13"/>
    <p:sldLayoutId id="2147483672" r:id="rId14"/>
    <p:sldLayoutId id="2147483675" r:id="rId15"/>
    <p:sldLayoutId id="2147483654" r:id="rId16"/>
    <p:sldLayoutId id="2147483652" r:id="rId17"/>
    <p:sldLayoutId id="2147483668" r:id="rId18"/>
    <p:sldLayoutId id="2147483658" r:id="rId19"/>
    <p:sldLayoutId id="2147483665" r:id="rId20"/>
    <p:sldLayoutId id="2147483663" r:id="rId21"/>
    <p:sldLayoutId id="2147483669" r:id="rId22"/>
    <p:sldLayoutId id="2147483661" r:id="rId2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4.01212" TargetMode="External"/><Relationship Id="rId7" Type="http://schemas.openxmlformats.org/officeDocument/2006/relationships/image" Target="../media/image17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3.png"/><Relationship Id="rId5" Type="http://schemas.openxmlformats.org/officeDocument/2006/relationships/image" Target="../media/image150.png"/><Relationship Id="rId4" Type="http://schemas.openxmlformats.org/officeDocument/2006/relationships/image" Target="../media/image14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40.png"/><Relationship Id="rId4" Type="http://schemas.openxmlformats.org/officeDocument/2006/relationships/image" Target="../media/image2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4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0.png"/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4.01212" TargetMode="External"/><Relationship Id="rId7" Type="http://schemas.openxmlformats.org/officeDocument/2006/relationships/image" Target="../media/image17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3.png"/><Relationship Id="rId5" Type="http://schemas.openxmlformats.org/officeDocument/2006/relationships/image" Target="../media/image150.png"/><Relationship Id="rId4" Type="http://schemas.openxmlformats.org/officeDocument/2006/relationships/image" Target="../media/image14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3.png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3.tiff"/><Relationship Id="rId4" Type="http://schemas.openxmlformats.org/officeDocument/2006/relationships/image" Target="../media/image22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00127" y="1167630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/>
            </a:r>
            <a:br>
              <a:rPr lang="en-US" altLang="zh-CN" b="1" dirty="0">
                <a:solidFill>
                  <a:schemeClr val="bg1"/>
                </a:solidFill>
              </a:rPr>
            </a:br>
            <a:r>
              <a:rPr lang="zh-CN" altLang="en-US" sz="4900" b="1" dirty="0" smtClean="0">
                <a:solidFill>
                  <a:schemeClr val="bg1"/>
                </a:solidFill>
              </a:rPr>
              <a:t>获取</a:t>
            </a:r>
            <a:r>
              <a:rPr lang="en-US" altLang="zh-CN" sz="4900" b="1" dirty="0" smtClean="0">
                <a:solidFill>
                  <a:schemeClr val="bg1"/>
                </a:solidFill>
              </a:rPr>
              <a:t>Hackathon</a:t>
            </a:r>
            <a:r>
              <a:rPr lang="zh-CN" altLang="en-US" sz="4900" b="1" dirty="0" smtClean="0">
                <a:solidFill>
                  <a:schemeClr val="bg1"/>
                </a:solidFill>
              </a:rPr>
              <a:t>环境</a:t>
            </a:r>
            <a:r>
              <a:rPr lang="en-US" altLang="zh-CN" sz="4900" b="1" dirty="0" smtClean="0">
                <a:solidFill>
                  <a:schemeClr val="bg1"/>
                </a:solidFill>
              </a:rPr>
              <a:t/>
            </a:r>
            <a:br>
              <a:rPr lang="en-US" altLang="zh-CN" sz="4900" b="1" dirty="0" smtClean="0">
                <a:solidFill>
                  <a:schemeClr val="bg1"/>
                </a:solidFill>
              </a:rPr>
            </a:br>
            <a:r>
              <a:rPr lang="zh-CN" altLang="en-US" sz="4900" b="1" dirty="0" smtClean="0">
                <a:solidFill>
                  <a:schemeClr val="bg1"/>
                </a:solidFill>
              </a:rPr>
              <a:t>请大家发送邮件至</a:t>
            </a:r>
            <a:r>
              <a:rPr lang="en-US" altLang="zh-CN" sz="4900" b="1" dirty="0" smtClean="0">
                <a:solidFill>
                  <a:schemeClr val="bg1"/>
                </a:solidFill>
              </a:rPr>
              <a:t/>
            </a:r>
            <a:br>
              <a:rPr lang="en-US" altLang="zh-CN" sz="4900" b="1" dirty="0" smtClean="0">
                <a:solidFill>
                  <a:schemeClr val="bg1"/>
                </a:solidFill>
              </a:rPr>
            </a:br>
            <a:r>
              <a:rPr lang="en-US" altLang="zh-CN" sz="4900" b="1" dirty="0" smtClean="0">
                <a:solidFill>
                  <a:schemeClr val="bg1"/>
                </a:solidFill>
              </a:rPr>
              <a:t>dgl-waic@request-nb.mxnet.io</a:t>
            </a:r>
            <a:endParaRPr lang="en-US" sz="4900" b="1" dirty="0">
              <a:solidFill>
                <a:schemeClr val="bg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900127" y="3647305"/>
            <a:ext cx="9144000" cy="1655762"/>
          </a:xfrm>
        </p:spPr>
        <p:txBody>
          <a:bodyPr>
            <a:normAutofit lnSpcReduction="10000"/>
          </a:bodyPr>
          <a:lstStyle/>
          <a:p>
            <a:r>
              <a:rPr lang="zh-CN" altLang="en-US" b="1" dirty="0" smtClean="0">
                <a:solidFill>
                  <a:schemeClr val="bg1"/>
                </a:solidFill>
              </a:rPr>
              <a:t>第二个回复邮件中会有</a:t>
            </a:r>
            <a:r>
              <a:rPr lang="en-US" altLang="zh-CN" b="1" dirty="0" err="1" smtClean="0">
                <a:solidFill>
                  <a:schemeClr val="bg1"/>
                </a:solidFill>
              </a:rPr>
              <a:t>Jupyter</a:t>
            </a:r>
            <a:r>
              <a:rPr lang="en-US" altLang="zh-CN" b="1" dirty="0" smtClean="0">
                <a:solidFill>
                  <a:schemeClr val="bg1"/>
                </a:solidFill>
              </a:rPr>
              <a:t> Notebook</a:t>
            </a:r>
            <a:r>
              <a:rPr lang="zh-CN" altLang="en-US" b="1" dirty="0" smtClean="0">
                <a:solidFill>
                  <a:schemeClr val="bg1"/>
                </a:solidFill>
              </a:rPr>
              <a:t>链接</a:t>
            </a:r>
            <a:endParaRPr lang="en-US" altLang="zh-CN" b="1" dirty="0" smtClean="0">
              <a:solidFill>
                <a:schemeClr val="bg1"/>
              </a:solidFill>
            </a:endParaRPr>
          </a:p>
          <a:p>
            <a:r>
              <a:rPr lang="zh-CN" altLang="en-US" b="1" dirty="0" smtClean="0">
                <a:solidFill>
                  <a:schemeClr val="bg1"/>
                </a:solidFill>
              </a:rPr>
              <a:t>可能需要较长时间加载，收到后请尽早点击</a:t>
            </a:r>
            <a:endParaRPr lang="en-US" altLang="zh-CN" b="1" dirty="0" smtClean="0">
              <a:solidFill>
                <a:schemeClr val="bg1"/>
              </a:solidFill>
            </a:endParaRPr>
          </a:p>
          <a:p>
            <a:r>
              <a:rPr lang="en-US" altLang="zh-CN" b="1" dirty="0" err="1" smtClean="0">
                <a:solidFill>
                  <a:schemeClr val="bg1"/>
                </a:solidFill>
              </a:rPr>
              <a:t>WiFi</a:t>
            </a:r>
            <a:r>
              <a:rPr lang="en-US" altLang="zh-CN" b="1" dirty="0" smtClean="0">
                <a:solidFill>
                  <a:schemeClr val="bg1"/>
                </a:solidFill>
              </a:rPr>
              <a:t> SSID: LGXC</a:t>
            </a:r>
          </a:p>
          <a:p>
            <a:r>
              <a:rPr lang="en-US" altLang="zh-CN" b="1" dirty="0" err="1" smtClean="0">
                <a:solidFill>
                  <a:schemeClr val="bg1"/>
                </a:solidFill>
              </a:rPr>
              <a:t>WiFi</a:t>
            </a:r>
            <a:r>
              <a:rPr lang="en-US" altLang="zh-CN" b="1" dirty="0" smtClean="0">
                <a:solidFill>
                  <a:schemeClr val="bg1"/>
                </a:solidFill>
              </a:rPr>
              <a:t> Password: </a:t>
            </a:r>
            <a:r>
              <a:rPr lang="en-US" altLang="zh-CN" b="1" dirty="0" err="1" smtClean="0">
                <a:solidFill>
                  <a:schemeClr val="bg1"/>
                </a:solidFill>
              </a:rPr>
              <a:t>lgxcgovcn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13337"/>
            <a:ext cx="3895725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324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1343F2-D44D-644A-B301-9CC127547C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2269" y="1789611"/>
            <a:ext cx="10816920" cy="3004458"/>
          </a:xfrm>
        </p:spPr>
        <p:txBody>
          <a:bodyPr/>
          <a:lstStyle/>
          <a:p>
            <a:r>
              <a:rPr lang="en-US" dirty="0"/>
              <a:t>GNN </a:t>
            </a:r>
            <a:r>
              <a:rPr lang="zh-CN" altLang="en-US" dirty="0"/>
              <a:t>基于消息传递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47DE0BE-B7AC-B548-B18E-A782848782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GNN</a:t>
            </a:r>
            <a:r>
              <a:rPr lang="zh-CN" altLang="en-US" dirty="0"/>
              <a:t>的一般形式</a:t>
            </a:r>
            <a:endParaRPr lang="en-US" dirty="0"/>
          </a:p>
        </p:txBody>
      </p:sp>
      <p:sp>
        <p:nvSpPr>
          <p:cNvPr id="19" name="Google Shape;238;p16">
            <a:extLst>
              <a:ext uri="{FF2B5EF4-FFF2-40B4-BE49-F238E27FC236}">
                <a16:creationId xmlns:a16="http://schemas.microsoft.com/office/drawing/2014/main" id="{B5203921-BB65-384A-8AC9-2BD7ABC69C79}"/>
              </a:ext>
            </a:extLst>
          </p:cNvPr>
          <p:cNvSpPr txBox="1"/>
          <p:nvPr/>
        </p:nvSpPr>
        <p:spPr>
          <a:xfrm>
            <a:off x="3334637" y="6417226"/>
            <a:ext cx="469314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Neural Message Passing for Quantum Chemistry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A203EFD-9019-BC42-8B48-F451E48FFF65}"/>
                  </a:ext>
                </a:extLst>
              </p:cNvPr>
              <p:cNvSpPr txBox="1"/>
              <p:nvPr/>
            </p:nvSpPr>
            <p:spPr>
              <a:xfrm>
                <a:off x="8911668" y="3482739"/>
                <a:ext cx="1636888" cy="60760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nary>
                        <m:naryPr>
                          <m:chr m:val="∑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p>
                        <m:e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𝑚𝑠𝑔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nary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A203EFD-9019-BC42-8B48-F451E48FFF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1668" y="3482739"/>
                <a:ext cx="1636888" cy="607602"/>
              </a:xfrm>
              <a:prstGeom prst="rect">
                <a:avLst/>
              </a:prstGeom>
              <a:blipFill>
                <a:blip r:embed="rId4"/>
                <a:stretch>
                  <a:fillRect t="-110204" r="-769" b="-1775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Group 20">
            <a:extLst>
              <a:ext uri="{FF2B5EF4-FFF2-40B4-BE49-F238E27FC236}">
                <a16:creationId xmlns:a16="http://schemas.microsoft.com/office/drawing/2014/main" id="{F6B9F671-532C-FD42-841B-403B2D4BFC20}"/>
              </a:ext>
            </a:extLst>
          </p:cNvPr>
          <p:cNvGrpSpPr/>
          <p:nvPr/>
        </p:nvGrpSpPr>
        <p:grpSpPr>
          <a:xfrm>
            <a:off x="7248143" y="2277843"/>
            <a:ext cx="3110411" cy="2911718"/>
            <a:chOff x="1190742" y="2923823"/>
            <a:chExt cx="3110411" cy="2911718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78D728B7-6990-AC41-86CD-3A5848BA9D29}"/>
                </a:ext>
              </a:extLst>
            </p:cNvPr>
            <p:cNvSpPr/>
            <p:nvPr/>
          </p:nvSpPr>
          <p:spPr>
            <a:xfrm>
              <a:off x="2244425" y="4158954"/>
              <a:ext cx="471338" cy="480953"/>
            </a:xfrm>
            <a:prstGeom prst="ellipse">
              <a:avLst/>
            </a:prstGeom>
            <a:solidFill>
              <a:schemeClr val="accent2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v</a:t>
              </a:r>
              <a:r>
                <a:rPr lang="en-US" sz="1400" baseline="-250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9C7735FD-3BBD-9F47-8269-CBDBA3BFC11A}"/>
                </a:ext>
              </a:extLst>
            </p:cNvPr>
            <p:cNvSpPr/>
            <p:nvPr/>
          </p:nvSpPr>
          <p:spPr>
            <a:xfrm>
              <a:off x="3059344" y="3079409"/>
              <a:ext cx="471338" cy="480953"/>
            </a:xfrm>
            <a:prstGeom prst="ellips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v</a:t>
              </a:r>
              <a:r>
                <a:rPr lang="en-US" sz="1400" baseline="-25000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323A8B5A-0C05-EA49-96E6-79B4DE6B588F}"/>
                </a:ext>
              </a:extLst>
            </p:cNvPr>
            <p:cNvSpPr/>
            <p:nvPr/>
          </p:nvSpPr>
          <p:spPr>
            <a:xfrm>
              <a:off x="1190742" y="3319886"/>
              <a:ext cx="471338" cy="480953"/>
            </a:xfrm>
            <a:prstGeom prst="ellips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v</a:t>
              </a:r>
              <a:r>
                <a:rPr lang="en-US" sz="1400" baseline="-250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F2358409-A59B-C04D-BBD2-C13DB60D1CA5}"/>
                </a:ext>
              </a:extLst>
            </p:cNvPr>
            <p:cNvSpPr/>
            <p:nvPr/>
          </p:nvSpPr>
          <p:spPr>
            <a:xfrm>
              <a:off x="1224997" y="5114575"/>
              <a:ext cx="471338" cy="480953"/>
            </a:xfrm>
            <a:prstGeom prst="ellips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v</a:t>
              </a:r>
              <a:r>
                <a:rPr lang="en-US" sz="1400" baseline="-250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CCA77582-F892-664E-AF8B-5F17A8A8A6EC}"/>
                </a:ext>
              </a:extLst>
            </p:cNvPr>
            <p:cNvSpPr/>
            <p:nvPr/>
          </p:nvSpPr>
          <p:spPr>
            <a:xfrm>
              <a:off x="3147376" y="5086181"/>
              <a:ext cx="471338" cy="480953"/>
            </a:xfrm>
            <a:prstGeom prst="ellips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v</a:t>
              </a:r>
              <a:r>
                <a:rPr lang="en-US" sz="1400" baseline="-25000" dirty="0">
                  <a:solidFill>
                    <a:schemeClr val="tx1"/>
                  </a:solidFill>
                </a:rPr>
                <a:t>4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7867965B-38ED-694F-8ED5-C0B194672D9B}"/>
                </a:ext>
              </a:extLst>
            </p:cNvPr>
            <p:cNvCxnSpPr>
              <a:cxnSpLocks/>
              <a:stCxn id="24" idx="5"/>
              <a:endCxn id="22" idx="1"/>
            </p:cNvCxnSpPr>
            <p:nvPr/>
          </p:nvCxnSpPr>
          <p:spPr>
            <a:xfrm>
              <a:off x="1593054" y="3730405"/>
              <a:ext cx="720397" cy="498983"/>
            </a:xfrm>
            <a:prstGeom prst="straightConnector1">
              <a:avLst/>
            </a:prstGeom>
            <a:ln w="381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4457B88C-6EFD-9045-AE74-55E6C565DA92}"/>
                </a:ext>
              </a:extLst>
            </p:cNvPr>
            <p:cNvCxnSpPr>
              <a:stCxn id="23" idx="3"/>
              <a:endCxn id="22" idx="7"/>
            </p:cNvCxnSpPr>
            <p:nvPr/>
          </p:nvCxnSpPr>
          <p:spPr>
            <a:xfrm flipH="1">
              <a:off x="2646737" y="3489928"/>
              <a:ext cx="481633" cy="739459"/>
            </a:xfrm>
            <a:prstGeom prst="straightConnector1">
              <a:avLst/>
            </a:prstGeom>
            <a:ln w="381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6FDAA7C5-3610-9644-A169-AA4763A15FB1}"/>
                </a:ext>
              </a:extLst>
            </p:cNvPr>
            <p:cNvCxnSpPr>
              <a:stCxn id="26" idx="1"/>
              <a:endCxn id="22" idx="5"/>
            </p:cNvCxnSpPr>
            <p:nvPr/>
          </p:nvCxnSpPr>
          <p:spPr>
            <a:xfrm flipH="1" flipV="1">
              <a:off x="2646737" y="4569473"/>
              <a:ext cx="569665" cy="587142"/>
            </a:xfrm>
            <a:prstGeom prst="straightConnector1">
              <a:avLst/>
            </a:prstGeom>
            <a:ln w="381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A5A068A2-A72E-7944-9DB4-2CAAE769795F}"/>
                </a:ext>
              </a:extLst>
            </p:cNvPr>
            <p:cNvCxnSpPr>
              <a:stCxn id="25" idx="7"/>
              <a:endCxn id="22" idx="3"/>
            </p:cNvCxnSpPr>
            <p:nvPr/>
          </p:nvCxnSpPr>
          <p:spPr>
            <a:xfrm flipV="1">
              <a:off x="1627309" y="4569473"/>
              <a:ext cx="686142" cy="615536"/>
            </a:xfrm>
            <a:prstGeom prst="straightConnector1">
              <a:avLst/>
            </a:prstGeom>
            <a:ln w="381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9A266BB4-35CE-2745-95BD-C20AC53DB04F}"/>
                </a:ext>
              </a:extLst>
            </p:cNvPr>
            <p:cNvSpPr/>
            <p:nvPr/>
          </p:nvSpPr>
          <p:spPr>
            <a:xfrm>
              <a:off x="1593054" y="3079409"/>
              <a:ext cx="493425" cy="240476"/>
            </a:xfrm>
            <a:prstGeom prst="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h</a:t>
              </a:r>
              <a:r>
                <a:rPr lang="en-US" sz="1100" baseline="-250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7707C506-1FA8-6C40-97F0-A40B37AE7450}"/>
                </a:ext>
              </a:extLst>
            </p:cNvPr>
            <p:cNvSpPr/>
            <p:nvPr/>
          </p:nvSpPr>
          <p:spPr>
            <a:xfrm>
              <a:off x="1706539" y="5595065"/>
              <a:ext cx="493425" cy="240476"/>
            </a:xfrm>
            <a:prstGeom prst="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h</a:t>
              </a:r>
              <a:r>
                <a:rPr lang="en-US" sz="1100" baseline="-250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980ED78-64C9-D74A-A196-D6802D955542}"/>
                </a:ext>
              </a:extLst>
            </p:cNvPr>
            <p:cNvSpPr/>
            <p:nvPr/>
          </p:nvSpPr>
          <p:spPr>
            <a:xfrm>
              <a:off x="3616312" y="2923823"/>
              <a:ext cx="493425" cy="240476"/>
            </a:xfrm>
            <a:prstGeom prst="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h</a:t>
              </a:r>
              <a:r>
                <a:rPr lang="en-US" sz="1100" baseline="-25000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FE5CA58-78D1-A84F-8D8C-D250A0D49E76}"/>
                </a:ext>
              </a:extLst>
            </p:cNvPr>
            <p:cNvSpPr/>
            <p:nvPr/>
          </p:nvSpPr>
          <p:spPr>
            <a:xfrm>
              <a:off x="3807728" y="5385284"/>
              <a:ext cx="493425" cy="240476"/>
            </a:xfrm>
            <a:prstGeom prst="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h</a:t>
              </a:r>
              <a:r>
                <a:rPr lang="en-US" sz="1100" baseline="-25000" dirty="0">
                  <a:solidFill>
                    <a:schemeClr val="tx1"/>
                  </a:solidFill>
                </a:rPr>
                <a:t>4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0FD203B-C655-CB4C-92E5-29E782104544}"/>
              </a:ext>
            </a:extLst>
          </p:cNvPr>
          <p:cNvGrpSpPr/>
          <p:nvPr/>
        </p:nvGrpSpPr>
        <p:grpSpPr>
          <a:xfrm>
            <a:off x="9025632" y="2963526"/>
            <a:ext cx="1941268" cy="395496"/>
            <a:chOff x="2810183" y="3247731"/>
            <a:chExt cx="1941268" cy="395496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F44EEBFC-1F37-9C41-B8A1-E747EE3470B3}"/>
                </a:ext>
              </a:extLst>
            </p:cNvPr>
            <p:cNvSpPr/>
            <p:nvPr/>
          </p:nvSpPr>
          <p:spPr>
            <a:xfrm>
              <a:off x="2810183" y="3402751"/>
              <a:ext cx="493425" cy="240476"/>
            </a:xfrm>
            <a:prstGeom prst="rect">
              <a:avLst/>
            </a:prstGeom>
            <a:solidFill>
              <a:schemeClr val="accent2"/>
            </a:solidFill>
            <a:ln w="25400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baseline="-2500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C416F4AF-0614-F14B-A051-ED8531A832D8}"/>
                    </a:ext>
                  </a:extLst>
                </p:cNvPr>
                <p:cNvSpPr txBox="1"/>
                <p:nvPr/>
              </p:nvSpPr>
              <p:spPr>
                <a:xfrm>
                  <a:off x="3114563" y="3247731"/>
                  <a:ext cx="1636888" cy="27212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𝑚𝑠𝑔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51</m:t>
                            </m:r>
                          </m:sub>
                          <m:sup/>
                        </m:sSub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Sup>
                          <m:sSubSup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  <m:sup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(0)</m:t>
                            </m:r>
                          </m:sup>
                        </m:sSubSup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C416F4AF-0614-F14B-A051-ED8531A832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14563" y="3247731"/>
                  <a:ext cx="1636888" cy="272126"/>
                </a:xfrm>
                <a:prstGeom prst="rect">
                  <a:avLst/>
                </a:prstGeom>
                <a:blipFill>
                  <a:blip r:embed="rId5"/>
                  <a:stretch>
                    <a:fillRect b="-130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" name="Rectangle 3"/>
          <p:cNvSpPr/>
          <p:nvPr/>
        </p:nvSpPr>
        <p:spPr>
          <a:xfrm>
            <a:off x="2807207" y="2752344"/>
            <a:ext cx="2424359" cy="4529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155836" y="2673906"/>
            <a:ext cx="651372" cy="80883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4151376" y="2553667"/>
            <a:ext cx="811973" cy="19867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978288" y="2383012"/>
            <a:ext cx="1767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消息</a:t>
            </a:r>
            <a:r>
              <a:rPr lang="en-US" altLang="zh-CN" dirty="0">
                <a:solidFill>
                  <a:srgbClr val="FF0000"/>
                </a:solidFill>
              </a:rPr>
              <a:t>(</a:t>
            </a:r>
            <a:r>
              <a:rPr lang="en-US" dirty="0">
                <a:solidFill>
                  <a:srgbClr val="FF0000"/>
                </a:solidFill>
              </a:rPr>
              <a:t>Message)</a:t>
            </a:r>
          </a:p>
        </p:txBody>
      </p:sp>
      <p:cxnSp>
        <p:nvCxnSpPr>
          <p:cNvPr id="16" name="Straight Arrow Connector 15"/>
          <p:cNvCxnSpPr>
            <a:cxnSpLocks/>
          </p:cNvCxnSpPr>
          <p:nvPr/>
        </p:nvCxnSpPr>
        <p:spPr>
          <a:xfrm>
            <a:off x="1488554" y="2518319"/>
            <a:ext cx="550558" cy="1346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551563" y="2184335"/>
            <a:ext cx="14806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accent1"/>
                </a:solidFill>
              </a:rPr>
              <a:t>累和</a:t>
            </a:r>
            <a:r>
              <a:rPr lang="en-US" altLang="zh-CN" dirty="0">
                <a:solidFill>
                  <a:schemeClr val="accent1"/>
                </a:solidFill>
              </a:rPr>
              <a:t>(Reduce)</a:t>
            </a:r>
            <a:endParaRPr lang="en-US" dirty="0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8177C6A-65B3-4C4F-9BD4-52AC608F6266}"/>
                  </a:ext>
                </a:extLst>
              </p:cNvPr>
              <p:cNvSpPr txBox="1"/>
              <p:nvPr/>
            </p:nvSpPr>
            <p:spPr>
              <a:xfrm>
                <a:off x="1488554" y="2721114"/>
                <a:ext cx="3692165" cy="70788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</m:d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𝑣𝑤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8177C6A-65B3-4C4F-9BD4-52AC608F62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8554" y="2721114"/>
                <a:ext cx="3692165" cy="70788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A43873D-006F-A945-83F9-06A7326B1612}"/>
                  </a:ext>
                </a:extLst>
              </p:cNvPr>
              <p:cNvSpPr txBox="1"/>
              <p:nvPr/>
            </p:nvSpPr>
            <p:spPr>
              <a:xfrm>
                <a:off x="1488554" y="3723002"/>
                <a:ext cx="2123209" cy="3363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d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, 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  <m: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d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A43873D-006F-A945-83F9-06A7326B16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8554" y="3723002"/>
                <a:ext cx="2123209" cy="336311"/>
              </a:xfrm>
              <a:prstGeom prst="rect">
                <a:avLst/>
              </a:prstGeom>
              <a:blipFill>
                <a:blip r:embed="rId7"/>
                <a:stretch>
                  <a:fillRect l="-1786" t="-7143" r="-3571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08385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4" grpId="0" animBg="1"/>
      <p:bldP spid="5" grpId="0" animBg="1"/>
      <p:bldP spid="11" grpId="0"/>
      <p:bldP spid="1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AD21FAB-A6B0-764D-98B0-025B8DB177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8700" y="2629312"/>
            <a:ext cx="6359726" cy="3288888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8FF0D76-5846-BA41-B8B8-3AEED74E91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2269" y="1789611"/>
            <a:ext cx="10816920" cy="300445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D15D2D7-F0C3-734C-8098-636DCF0B10C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52269" y="790146"/>
            <a:ext cx="10943986" cy="999465"/>
          </a:xfrm>
        </p:spPr>
        <p:txBody>
          <a:bodyPr>
            <a:normAutofit/>
          </a:bodyPr>
          <a:lstStyle/>
          <a:p>
            <a:r>
              <a:rPr lang="zh-CN" altLang="en-US" dirty="0"/>
              <a:t>图卷积</a:t>
            </a:r>
            <a:r>
              <a:rPr lang="zh-CN" altLang="en-US" dirty="0" smtClean="0"/>
              <a:t>神经网络（</a:t>
            </a:r>
            <a:r>
              <a:rPr lang="en-US" altLang="zh-CN" dirty="0" smtClean="0"/>
              <a:t>GCN</a:t>
            </a:r>
            <a:r>
              <a:rPr lang="zh-CN" altLang="en-US" dirty="0" smtClean="0"/>
              <a:t>）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ECB92BBE-7266-7D4F-A454-81B1638CD0F6}"/>
                  </a:ext>
                </a:extLst>
              </p:cNvPr>
              <p:cNvSpPr/>
              <p:nvPr/>
            </p:nvSpPr>
            <p:spPr>
              <a:xfrm>
                <a:off x="1235057" y="3421812"/>
                <a:ext cx="1743170" cy="8083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𝑣𝑤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=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sup>
                        </m:sSubSup>
                      </m:num>
                      <m:den>
                        <m:rad>
                          <m:radPr>
                            <m:degHide m:val="on"/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b>
                              <m:sSubPr>
                                <m:ctrlPr>
                                  <a:rPr lang="en-US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sub>
                            </m:sSub>
                          </m:e>
                        </m:rad>
                      </m:den>
                    </m:f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ECB92BBE-7266-7D4F-A454-81B1638CD0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5057" y="3421812"/>
                <a:ext cx="1743170" cy="80836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8DCB9EF-8661-9F4A-A0FE-D0D030EEBE81}"/>
                  </a:ext>
                </a:extLst>
              </p:cNvPr>
              <p:cNvSpPr/>
              <p:nvPr/>
            </p:nvSpPr>
            <p:spPr>
              <a:xfrm>
                <a:off x="1235057" y="4365112"/>
                <a:ext cx="2815643" cy="10567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</m:d>
                            </m:sup>
                          </m:sSubSup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sub>
                              </m:sSub>
                            </m:e>
                          </m:rad>
                        </m:den>
                      </m:f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8DCB9EF-8661-9F4A-A0FE-D0D030EEBE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5057" y="4365112"/>
                <a:ext cx="2815643" cy="105676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68DCB9EF-8661-9F4A-A0FE-D0D030EEBE81}"/>
              </a:ext>
            </a:extLst>
          </p:cNvPr>
          <p:cNvSpPr/>
          <p:nvPr/>
        </p:nvSpPr>
        <p:spPr>
          <a:xfrm>
            <a:off x="1369663" y="3518172"/>
            <a:ext cx="1847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8177C6A-65B3-4C4F-9BD4-52AC608F6266}"/>
                  </a:ext>
                </a:extLst>
              </p:cNvPr>
              <p:cNvSpPr txBox="1"/>
              <p:nvPr/>
            </p:nvSpPr>
            <p:spPr>
              <a:xfrm>
                <a:off x="1235057" y="1789611"/>
                <a:ext cx="3692165" cy="70788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</m:d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𝑣𝑤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8177C6A-65B3-4C4F-9BD4-52AC608F62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5057" y="1789611"/>
                <a:ext cx="3692165" cy="7078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A43873D-006F-A945-83F9-06A7326B1612}"/>
                  </a:ext>
                </a:extLst>
              </p:cNvPr>
              <p:cNvSpPr txBox="1"/>
              <p:nvPr/>
            </p:nvSpPr>
            <p:spPr>
              <a:xfrm>
                <a:off x="1235057" y="2791499"/>
                <a:ext cx="2123209" cy="3363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d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, 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  <m: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d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A43873D-006F-A945-83F9-06A7326B16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5057" y="2791499"/>
                <a:ext cx="2123209" cy="336311"/>
              </a:xfrm>
              <a:prstGeom prst="rect">
                <a:avLst/>
              </a:prstGeom>
              <a:blipFill>
                <a:blip r:embed="rId6"/>
                <a:stretch>
                  <a:fillRect l="-2299" t="-3636" r="-3736" b="-2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/>
          <p:cNvSpPr/>
          <p:nvPr/>
        </p:nvSpPr>
        <p:spPr>
          <a:xfrm>
            <a:off x="2263366" y="3878981"/>
            <a:ext cx="633743" cy="35119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2541069" y="4929006"/>
            <a:ext cx="606393" cy="4928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126156" y="5775158"/>
            <a:ext cx="3845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无法方便地迁移到发生结构改变的图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1366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AD21FAB-A6B0-764D-98B0-025B8DB177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8700" y="2629312"/>
            <a:ext cx="6359726" cy="3288888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8FF0D76-5846-BA41-B8B8-3AEED74E91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2269" y="1789611"/>
            <a:ext cx="10816920" cy="300445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D15D2D7-F0C3-734C-8098-636DCF0B10C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52269" y="790146"/>
            <a:ext cx="10943986" cy="999465"/>
          </a:xfrm>
        </p:spPr>
        <p:txBody>
          <a:bodyPr>
            <a:normAutofit/>
          </a:bodyPr>
          <a:lstStyle/>
          <a:p>
            <a:r>
              <a:rPr lang="zh-CN" altLang="en-US" dirty="0"/>
              <a:t>图卷积</a:t>
            </a:r>
            <a:r>
              <a:rPr lang="zh-CN" altLang="en-US" dirty="0" smtClean="0"/>
              <a:t>神经网络（</a:t>
            </a:r>
            <a:r>
              <a:rPr lang="en-US" altLang="zh-CN" dirty="0" err="1" smtClean="0"/>
              <a:t>GraphSAGE</a:t>
            </a:r>
            <a:r>
              <a:rPr lang="zh-CN" altLang="en-US" dirty="0" smtClean="0"/>
              <a:t>）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8DCB9EF-8661-9F4A-A0FE-D0D030EEBE81}"/>
                  </a:ext>
                </a:extLst>
              </p:cNvPr>
              <p:cNvSpPr/>
              <p:nvPr/>
            </p:nvSpPr>
            <p:spPr>
              <a:xfrm>
                <a:off x="198345" y="2072863"/>
                <a:ext cx="5094280" cy="6423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acc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𝑚𝑒𝑎𝑛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8DCB9EF-8661-9F4A-A0FE-D0D030EEBE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345" y="2072863"/>
                <a:ext cx="5094280" cy="64235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68DCB9EF-8661-9F4A-A0FE-D0D030EEBE81}"/>
              </a:ext>
            </a:extLst>
          </p:cNvPr>
          <p:cNvSpPr/>
          <p:nvPr/>
        </p:nvSpPr>
        <p:spPr>
          <a:xfrm>
            <a:off x="1369663" y="3518172"/>
            <a:ext cx="1847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68DCB9EF-8661-9F4A-A0FE-D0D030EEBE81}"/>
                  </a:ext>
                </a:extLst>
              </p:cNvPr>
              <p:cNvSpPr/>
              <p:nvPr/>
            </p:nvSpPr>
            <p:spPr>
              <a:xfrm>
                <a:off x="1554394" y="2822415"/>
                <a:ext cx="1969514" cy="9097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  <m:sup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d>
                        </m:sup>
                      </m:sSub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box>
                        <m:box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</m:d>
                                </m:sup>
                              </m:sSubSup>
                            </m:num>
                            <m:den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h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sub>
                                        <m:sup>
                                          <m:d>
                                            <m:d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𝑙</m:t>
                                              </m:r>
                                            </m:e>
                                          </m:d>
                                        </m:sup>
                                      </m:sSubSup>
                                    </m:e>
                                  </m:d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den>
                          </m:f>
                        </m:e>
                      </m:box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68DCB9EF-8661-9F4A-A0FE-D0D030EEBE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4394" y="2822415"/>
                <a:ext cx="1969514" cy="90973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/>
          <p:cNvSpPr txBox="1"/>
          <p:nvPr/>
        </p:nvSpPr>
        <p:spPr>
          <a:xfrm>
            <a:off x="982737" y="3954601"/>
            <a:ext cx="38559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平等对待每一个邻居结点</a:t>
            </a:r>
            <a:endParaRPr lang="en-US" altLang="zh-C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平均（</a:t>
            </a:r>
            <a:r>
              <a:rPr lang="en-US" altLang="zh-CN" dirty="0" smtClean="0"/>
              <a:t>mean</a:t>
            </a:r>
            <a:r>
              <a:rPr lang="zh-CN" altLang="en-US" dirty="0" smtClean="0"/>
              <a:t>）可以换成任何汇总函数，如取最大值、加权平均等。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3882444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873F4E2-4C1B-C44A-B79C-0F815C6AA1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12830" y="2613025"/>
            <a:ext cx="4496491" cy="2181225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2C9017-3EE1-404B-B1E5-5AAB8389483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52269" y="790146"/>
            <a:ext cx="10639186" cy="999465"/>
          </a:xfrm>
        </p:spPr>
        <p:txBody>
          <a:bodyPr>
            <a:normAutofit/>
          </a:bodyPr>
          <a:lstStyle/>
          <a:p>
            <a:r>
              <a:rPr lang="zh-CN" altLang="en-US" sz="4000" dirty="0" smtClean="0"/>
              <a:t>引入注意力机制</a:t>
            </a:r>
            <a:r>
              <a:rPr lang="zh-CN" altLang="en-US" sz="4000" dirty="0"/>
              <a:t>（</a:t>
            </a:r>
            <a:r>
              <a:rPr lang="en-US" sz="4000" dirty="0" smtClean="0"/>
              <a:t>GAT</a:t>
            </a:r>
            <a:r>
              <a:rPr lang="zh-CN" altLang="en-US" sz="4000" dirty="0"/>
              <a:t>）</a:t>
            </a:r>
            <a:endParaRPr lang="en-US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65A5594-ECDE-0D40-ADAE-01E55C54EE31}"/>
                  </a:ext>
                </a:extLst>
              </p:cNvPr>
              <p:cNvSpPr/>
              <p:nvPr/>
            </p:nvSpPr>
            <p:spPr>
              <a:xfrm>
                <a:off x="1389656" y="3041305"/>
                <a:ext cx="2316916" cy="54078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𝑣𝑤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𝑣𝑤</m:t>
                        </m:r>
                      </m:sub>
                    </m:sSub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  <m:sup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sup>
                    </m:sSubSup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65A5594-ECDE-0D40-ADAE-01E55C54EE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9656" y="3041305"/>
                <a:ext cx="2316916" cy="540789"/>
              </a:xfrm>
              <a:prstGeom prst="rect">
                <a:avLst/>
              </a:prstGeom>
              <a:blipFill>
                <a:blip r:embed="rId3"/>
                <a:stretch>
                  <a:fillRect b="-2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71412C9F-B4D8-BD45-BA37-45FE608283AD}"/>
                  </a:ext>
                </a:extLst>
              </p:cNvPr>
              <p:cNvSpPr/>
              <p:nvPr/>
            </p:nvSpPr>
            <p:spPr>
              <a:xfrm>
                <a:off x="1389656" y="3805517"/>
                <a:ext cx="2703817" cy="54078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  <m:sup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d>
                        </m:sup>
                      </m:sSubSup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71412C9F-B4D8-BD45-BA37-45FE608283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9656" y="3805517"/>
                <a:ext cx="2703817" cy="540789"/>
              </a:xfrm>
              <a:prstGeom prst="rect">
                <a:avLst/>
              </a:prstGeom>
              <a:blipFill>
                <a:blip r:embed="rId4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A3D88343-F6CC-444C-84B0-EFC0FEE0876C}"/>
                  </a:ext>
                </a:extLst>
              </p:cNvPr>
              <p:cNvSpPr/>
              <p:nvPr/>
            </p:nvSpPr>
            <p:spPr>
              <a:xfrm>
                <a:off x="1047479" y="4820567"/>
                <a:ext cx="6446188" cy="10824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𝑣𝑤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LeakyReLU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⃑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⃑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||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⃑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]))</m:t>
                          </m:r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</m:sub>
                              </m:sSub>
                            </m:sub>
                            <m:sup/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m:rPr>
                                  <m:sty m:val="p"/>
                                </m:rPr>
                                <a:rPr lang="en-US" sz="2400" i="0">
                                  <a:latin typeface="Cambria Math" panose="02040503050406030204" pitchFamily="18" charset="0"/>
                                </a:rPr>
                                <m:t>LeakyReLU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⃑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⃑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||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⃑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]))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A3D88343-F6CC-444C-84B0-EFC0FEE087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7479" y="4820567"/>
                <a:ext cx="6446188" cy="1082412"/>
              </a:xfrm>
              <a:prstGeom prst="rect">
                <a:avLst/>
              </a:prstGeom>
              <a:blipFill>
                <a:blip r:embed="rId5"/>
                <a:stretch>
                  <a:fillRect t="-2326" b="-767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825F51AC-18D7-0548-A09F-1B07E58F6436}"/>
              </a:ext>
            </a:extLst>
          </p:cNvPr>
          <p:cNvSpPr txBox="1"/>
          <p:nvPr/>
        </p:nvSpPr>
        <p:spPr>
          <a:xfrm>
            <a:off x="1124744" y="1843337"/>
            <a:ext cx="95078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GAT</a:t>
            </a:r>
            <a:r>
              <a:rPr lang="zh-CN" altLang="en-US" sz="2400" dirty="0" smtClean="0"/>
              <a:t>：将汇总函数换成基于注意力机制的加权</a:t>
            </a:r>
            <a:r>
              <a:rPr lang="zh-CN" altLang="en-US" sz="2400" dirty="0"/>
              <a:t>求和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4491992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B29A40B-2F8E-1442-B866-79F0D5F4E5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25164" y="1789611"/>
            <a:ext cx="3760768" cy="4115953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A0ABFE3-868C-B947-B83A-9CCBEDE9DE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2569" y="1789611"/>
            <a:ext cx="4459086" cy="22947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35DCD6BC-06E6-8744-89AD-0300723A8E81}"/>
                  </a:ext>
                </a:extLst>
              </p:cNvPr>
              <p:cNvSpPr/>
              <p:nvPr/>
            </p:nvSpPr>
            <p:spPr>
              <a:xfrm>
                <a:off x="934452" y="4219257"/>
                <a:ext cx="5296193" cy="68595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𝑣𝑤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den>
                    </m:f>
                    <m:sSubSup>
                      <m:sSub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  <m:sup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sup>
                    </m:sSubSup>
                  </m:oMath>
                </a14:m>
                <a:r>
                  <a:rPr lang="en-US" sz="2400" dirty="0"/>
                  <a:t>, r </a:t>
                </a:r>
                <a:r>
                  <a:rPr lang="zh-CN" altLang="en-US" sz="2400" dirty="0"/>
                  <a:t>表示</a:t>
                </a:r>
                <a:r>
                  <a:rPr lang="en-US" sz="2400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𝑣𝑤</m:t>
                        </m:r>
                      </m:sub>
                    </m:sSub>
                  </m:oMath>
                </a14:m>
                <a:r>
                  <a:rPr lang="zh-CN" altLang="en-US" sz="2400" dirty="0" smtClean="0"/>
                  <a:t>的类型</a:t>
                </a:r>
                <a:r>
                  <a:rPr lang="en-US" sz="2400" dirty="0" smtClean="0"/>
                  <a:t>.</a:t>
                </a:r>
                <a:endParaRPr lang="en-US" sz="24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35DCD6BC-06E6-8744-89AD-0300723A8E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452" y="4219257"/>
                <a:ext cx="5296193" cy="685957"/>
              </a:xfrm>
              <a:prstGeom prst="rect">
                <a:avLst/>
              </a:prstGeom>
              <a:blipFill>
                <a:blip r:embed="rId4"/>
                <a:stretch>
                  <a:fillRect r="-9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F7449DBA-1BD3-2042-8EB4-795C99B6E7AF}"/>
                  </a:ext>
                </a:extLst>
              </p:cNvPr>
              <p:cNvSpPr/>
              <p:nvPr/>
            </p:nvSpPr>
            <p:spPr>
              <a:xfrm>
                <a:off x="1002320" y="5040126"/>
                <a:ext cx="2703817" cy="54078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  <m:sup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d>
                        </m:sup>
                      </m:sSubSup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F7449DBA-1BD3-2042-8EB4-795C99B6E7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2320" y="5040126"/>
                <a:ext cx="2703817" cy="54078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142C9017-3EE1-404B-B1E5-5AAB8389483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52269" y="790146"/>
            <a:ext cx="10639186" cy="999465"/>
          </a:xfrm>
        </p:spPr>
        <p:txBody>
          <a:bodyPr>
            <a:normAutofit/>
          </a:bodyPr>
          <a:lstStyle/>
          <a:p>
            <a:r>
              <a:rPr lang="zh-CN" altLang="en-US" sz="4000" dirty="0" smtClean="0"/>
              <a:t>引入多种类型的边（</a:t>
            </a:r>
            <a:r>
              <a:rPr lang="en-US" sz="4000" dirty="0" smtClean="0"/>
              <a:t>RGCN</a:t>
            </a:r>
            <a:r>
              <a:rPr lang="zh-CN" altLang="en-US" sz="4000" dirty="0" smtClean="0"/>
              <a:t>）</a:t>
            </a:r>
            <a:endParaRPr lang="en-US" sz="40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5DCD6BC-06E6-8744-89AD-0300723A8E81}"/>
              </a:ext>
            </a:extLst>
          </p:cNvPr>
          <p:cNvSpPr/>
          <p:nvPr/>
        </p:nvSpPr>
        <p:spPr>
          <a:xfrm>
            <a:off x="934451" y="5715827"/>
            <a:ext cx="38539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GNN</a:t>
            </a:r>
            <a:r>
              <a:rPr lang="zh-CN" altLang="en-US" sz="2400" dirty="0" smtClean="0"/>
              <a:t>可以直接用在异构图上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8836483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92BC37-308A-1F45-8E3F-CAB7F5DF6F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2269" y="1789612"/>
            <a:ext cx="10816920" cy="3004458"/>
          </a:xfrm>
        </p:spPr>
        <p:txBody>
          <a:bodyPr/>
          <a:lstStyle/>
          <a:p>
            <a:r>
              <a:rPr lang="zh-CN" altLang="en-US" dirty="0" smtClean="0"/>
              <a:t>与深层神经网络一样，图神经网络也可以堆叠（</a:t>
            </a:r>
            <a:r>
              <a:rPr lang="en-US" altLang="zh-CN" dirty="0" smtClean="0"/>
              <a:t>stack</a:t>
            </a:r>
            <a:r>
              <a:rPr lang="zh-CN" altLang="en-US" dirty="0" smtClean="0"/>
              <a:t>）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ABB30E2-C269-E74E-91B7-A9324542AC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多层的图神经网络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2321ED-4D66-F142-8B44-8569BD30F0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900" y="2430463"/>
            <a:ext cx="8991600" cy="3746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F615BC3-A62E-A044-A4BF-36B572B51F4B}"/>
              </a:ext>
            </a:extLst>
          </p:cNvPr>
          <p:cNvSpPr txBox="1"/>
          <p:nvPr/>
        </p:nvSpPr>
        <p:spPr>
          <a:xfrm>
            <a:off x="1443037" y="6413500"/>
            <a:ext cx="9032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Representation Learning on Networks, </a:t>
            </a:r>
            <a:r>
              <a:rPr lang="en-US" dirty="0" err="1">
                <a:solidFill>
                  <a:schemeClr val="tx2"/>
                </a:solidFill>
              </a:rPr>
              <a:t>snap.stanford.edu</a:t>
            </a:r>
            <a:r>
              <a:rPr lang="en-US" dirty="0">
                <a:solidFill>
                  <a:schemeClr val="tx2"/>
                </a:solidFill>
              </a:rPr>
              <a:t>/</a:t>
            </a:r>
            <a:r>
              <a:rPr lang="en-US" dirty="0" err="1">
                <a:solidFill>
                  <a:schemeClr val="tx2"/>
                </a:solidFill>
              </a:rPr>
              <a:t>proj</a:t>
            </a:r>
            <a:r>
              <a:rPr lang="en-US" dirty="0">
                <a:solidFill>
                  <a:schemeClr val="tx2"/>
                </a:solidFill>
              </a:rPr>
              <a:t>/embeddings-www, WWW 2018</a:t>
            </a:r>
          </a:p>
        </p:txBody>
      </p:sp>
    </p:spTree>
    <p:extLst>
      <p:ext uri="{BB962C8B-B14F-4D97-AF65-F5344CB8AC3E}">
        <p14:creationId xmlns:p14="http://schemas.microsoft.com/office/powerpoint/2010/main" val="19751933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429CFA-B701-054D-BD65-3CCEF48577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2269" y="1996421"/>
            <a:ext cx="10816920" cy="2181632"/>
          </a:xfrm>
        </p:spPr>
        <p:txBody>
          <a:bodyPr/>
          <a:lstStyle/>
          <a:p>
            <a:r>
              <a:rPr lang="zh-CN" altLang="en-US" dirty="0" smtClean="0"/>
              <a:t>堆叠</a:t>
            </a:r>
            <a:r>
              <a:rPr lang="en-US" altLang="zh-CN" dirty="0"/>
              <a:t>L</a:t>
            </a:r>
            <a:r>
              <a:rPr lang="zh-CN" altLang="en-US" dirty="0" smtClean="0"/>
              <a:t>层时，每个结点可以从</a:t>
            </a:r>
            <a:r>
              <a:rPr lang="en-US" altLang="zh-CN" dirty="0" smtClean="0"/>
              <a:t>L</a:t>
            </a:r>
            <a:r>
              <a:rPr lang="zh-CN" altLang="en-US" dirty="0" smtClean="0"/>
              <a:t>跳的邻居（</a:t>
            </a:r>
            <a:r>
              <a:rPr lang="en-US" altLang="zh-CN" dirty="0"/>
              <a:t>L</a:t>
            </a:r>
            <a:r>
              <a:rPr lang="en-US" altLang="zh-CN" dirty="0" smtClean="0"/>
              <a:t>-hop neighbors</a:t>
            </a:r>
            <a:r>
              <a:rPr lang="zh-CN" altLang="en-US" dirty="0" smtClean="0"/>
              <a:t>）接收信息。</a:t>
            </a:r>
            <a:endParaRPr lang="en-US" altLang="zh-CN" dirty="0" smtClean="0"/>
          </a:p>
          <a:p>
            <a:r>
              <a:rPr lang="zh-CN" altLang="en-US" dirty="0" smtClean="0"/>
              <a:t>每个结点的信息此时囊括了局部拓扑结构</a:t>
            </a:r>
            <a:r>
              <a:rPr lang="zh-CN" altLang="en-US" dirty="0"/>
              <a:t>，</a:t>
            </a:r>
            <a:r>
              <a:rPr lang="zh-CN" altLang="en-US" dirty="0" smtClean="0"/>
              <a:t>以及多跳邻居的特征信息。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0D7569-B11C-604D-AC00-3BE9CB450C8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多层的图神经网络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EF3A9BB-BE6D-7F4D-8913-B8912B778E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850" y="4001294"/>
            <a:ext cx="11290300" cy="195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6882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20922C-F828-3846-A05C-EA7B830EBAB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52269" y="1789611"/>
                <a:ext cx="10816920" cy="3004458"/>
              </a:xfrm>
            </p:spPr>
            <p:txBody>
              <a:bodyPr/>
              <a:lstStyle/>
              <a:p>
                <a:r>
                  <a:rPr lang="zh-CN" altLang="en-US" dirty="0" smtClean="0"/>
                  <a:t>先计算</a:t>
                </a:r>
                <a:r>
                  <a:rPr lang="en-US" altLang="zh-CN" dirty="0" smtClean="0"/>
                  <a:t>L</a:t>
                </a:r>
                <a:r>
                  <a:rPr lang="zh-CN" altLang="en-US" dirty="0" smtClean="0"/>
                  <a:t>层</a:t>
                </a:r>
                <a:r>
                  <a:rPr lang="en-US" altLang="zh-CN" dirty="0" smtClean="0"/>
                  <a:t>GNN</a:t>
                </a:r>
                <a:r>
                  <a:rPr lang="zh-CN" altLang="en-US" dirty="0" smtClean="0"/>
                  <a:t>的输出</a:t>
                </a:r>
                <a:endParaRPr lang="en-US" dirty="0"/>
              </a:p>
              <a:p>
                <a:endParaRPr lang="en-US" dirty="0"/>
              </a:p>
              <a:p>
                <a:endParaRPr lang="en-US" dirty="0" smtClean="0"/>
              </a:p>
              <a:p>
                <a:endParaRPr lang="en-US" dirty="0"/>
              </a:p>
              <a:p>
                <a:r>
                  <a:rPr lang="zh-CN" altLang="en-US" dirty="0" smtClean="0"/>
                  <a:t>一般使用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zh-CN" altLang="en-US" dirty="0" smtClean="0"/>
                  <a:t>作为某个结点的最终表示，输入到下游任务中。</a:t>
                </a:r>
                <a:endParaRPr lang="en-US" altLang="zh-CN" dirty="0" smtClean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20922C-F828-3846-A05C-EA7B830EBAB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52269" y="1789611"/>
                <a:ext cx="10816920" cy="3004458"/>
              </a:xfrm>
              <a:blipFill>
                <a:blip r:embed="rId2"/>
                <a:stretch>
                  <a:fillRect l="-169" t="-4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70C2AD-6ABB-1643-9195-8C64A004115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怎样训练</a:t>
            </a:r>
            <a:r>
              <a:rPr lang="en-US" altLang="zh-CN" dirty="0"/>
              <a:t>GNN</a:t>
            </a:r>
            <a:r>
              <a:rPr lang="zh-CN" altLang="en-US" dirty="0"/>
              <a:t>？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9F6F855-C349-8042-9BE4-C79B6F888539}"/>
                  </a:ext>
                </a:extLst>
              </p:cNvPr>
              <p:cNvSpPr txBox="1"/>
              <p:nvPr/>
            </p:nvSpPr>
            <p:spPr>
              <a:xfrm>
                <a:off x="1333244" y="2361665"/>
                <a:ext cx="3692165" cy="70788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</m:d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𝑣𝑤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9F6F855-C349-8042-9BE4-C79B6F8885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3244" y="2361665"/>
                <a:ext cx="3692165" cy="707886"/>
              </a:xfrm>
              <a:prstGeom prst="rect">
                <a:avLst/>
              </a:prstGeom>
              <a:blipFill>
                <a:blip r:embed="rId3"/>
                <a:stretch>
                  <a:fillRect l="-342" t="-136842" r="-1370" b="-1824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5E7E132-3567-C247-A809-C5CE48F7C4B8}"/>
                  </a:ext>
                </a:extLst>
              </p:cNvPr>
              <p:cNvSpPr txBox="1"/>
              <p:nvPr/>
            </p:nvSpPr>
            <p:spPr>
              <a:xfrm>
                <a:off x="1333244" y="3363553"/>
                <a:ext cx="2123209" cy="3363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d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, 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  <m: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d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5E7E132-3567-C247-A809-C5CE48F7C4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3244" y="3363553"/>
                <a:ext cx="2123209" cy="336311"/>
              </a:xfrm>
              <a:prstGeom prst="rect">
                <a:avLst/>
              </a:prstGeom>
              <a:blipFill>
                <a:blip r:embed="rId4"/>
                <a:stretch>
                  <a:fillRect l="-1786" t="-7407" r="-2976" b="-259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235822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7BEDBC6-8CE2-B346-9C3E-99EF6331571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52269" y="1911927"/>
                <a:ext cx="10816920" cy="2882142"/>
              </a:xfrm>
            </p:spPr>
            <p:txBody>
              <a:bodyPr/>
              <a:lstStyle/>
              <a:p>
                <a:r>
                  <a:rPr lang="zh-CN" altLang="en-US" dirty="0" smtClean="0"/>
                  <a:t>如进行点分类时，对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zh-CN" altLang="en-US" dirty="0" smtClean="0"/>
                  <a:t>做</a:t>
                </a:r>
                <a:r>
                  <a:rPr lang="en-US" altLang="zh-CN" dirty="0" err="1"/>
                  <a:t>softmax</a:t>
                </a:r>
                <a:r>
                  <a:rPr lang="zh-CN" altLang="en-US" dirty="0"/>
                  <a:t>回归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7BEDBC6-8CE2-B346-9C3E-99EF6331571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52269" y="1911927"/>
                <a:ext cx="10816920" cy="2882142"/>
              </a:xfrm>
              <a:blipFill>
                <a:blip r:embed="rId2"/>
                <a:stretch>
                  <a:fillRect l="-1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3A68E140-9E42-A147-BC59-99245F4145E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利用</a:t>
            </a:r>
            <a:r>
              <a:rPr lang="en-US" altLang="zh-CN" dirty="0"/>
              <a:t>GNN</a:t>
            </a:r>
            <a:r>
              <a:rPr lang="zh-CN" altLang="en-US" dirty="0"/>
              <a:t>进行点分类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888A98B-98B2-E343-A8FA-73F007757011}"/>
                  </a:ext>
                </a:extLst>
              </p:cNvPr>
              <p:cNvSpPr txBox="1"/>
              <p:nvPr/>
            </p:nvSpPr>
            <p:spPr>
              <a:xfrm>
                <a:off x="3252865" y="2503357"/>
                <a:ext cx="5065041" cy="44845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loss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= </m:t>
                      </m:r>
                      <m:sSubSup>
                        <m:sSub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CrossEntryLoss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𝑙𝑎𝑏𝑒𝑙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888A98B-98B2-E343-A8FA-73F0077570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2865" y="2503357"/>
                <a:ext cx="5065041" cy="448456"/>
              </a:xfrm>
              <a:prstGeom prst="rect">
                <a:avLst/>
              </a:prstGeom>
              <a:blipFill>
                <a:blip r:embed="rId3"/>
                <a:stretch>
                  <a:fillRect l="-750" t="-2778" r="-1500" b="-30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57C7990F-B89A-184C-9630-C65EE623A1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850" y="4001294"/>
            <a:ext cx="11290300" cy="1955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94B245E-A573-544B-BEEA-DC1B9BAFD17E}"/>
              </a:ext>
            </a:extLst>
          </p:cNvPr>
          <p:cNvSpPr txBox="1"/>
          <p:nvPr/>
        </p:nvSpPr>
        <p:spPr>
          <a:xfrm>
            <a:off x="1184223" y="363196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817BC6-2C12-8C41-955A-3B19DEB5D45E}"/>
              </a:ext>
            </a:extLst>
          </p:cNvPr>
          <p:cNvSpPr txBox="1"/>
          <p:nvPr/>
        </p:nvSpPr>
        <p:spPr>
          <a:xfrm>
            <a:off x="3102022" y="363196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E57CCF-7311-BE4C-8C08-FA26B151FA1A}"/>
              </a:ext>
            </a:extLst>
          </p:cNvPr>
          <p:cNvSpPr txBox="1"/>
          <p:nvPr/>
        </p:nvSpPr>
        <p:spPr>
          <a:xfrm>
            <a:off x="5310112" y="368169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5428F90-4804-7141-A8A4-B71C0C8649BA}"/>
              </a:ext>
            </a:extLst>
          </p:cNvPr>
          <p:cNvSpPr txBox="1"/>
          <p:nvPr/>
        </p:nvSpPr>
        <p:spPr>
          <a:xfrm>
            <a:off x="7227911" y="3681691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092096-0920-6D47-B3C5-67B74AFFA47C}"/>
              </a:ext>
            </a:extLst>
          </p:cNvPr>
          <p:cNvSpPr txBox="1"/>
          <p:nvPr/>
        </p:nvSpPr>
        <p:spPr>
          <a:xfrm>
            <a:off x="8821234" y="3681691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EB49A5-5A23-274E-BD8B-DBA31C5A7305}"/>
              </a:ext>
            </a:extLst>
          </p:cNvPr>
          <p:cNvSpPr txBox="1"/>
          <p:nvPr/>
        </p:nvSpPr>
        <p:spPr>
          <a:xfrm>
            <a:off x="10861743" y="3681691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9401080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5F3FA3-58B0-EA44-853B-F06529A303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2269" y="1789611"/>
            <a:ext cx="10816920" cy="3004458"/>
          </a:xfrm>
        </p:spPr>
        <p:txBody>
          <a:bodyPr/>
          <a:lstStyle/>
          <a:p>
            <a:r>
              <a:rPr lang="zh-CN" altLang="en-US" dirty="0" smtClean="0"/>
              <a:t>边本身即是监督信息：我们通过结合两个点各自的最终表示判断两点之间是否有边。</a:t>
            </a:r>
            <a:endParaRPr lang="en-US" dirty="0" smtClean="0"/>
          </a:p>
          <a:p>
            <a:pPr lvl="1"/>
            <a:r>
              <a:rPr lang="zh-CN" altLang="en-US" dirty="0" smtClean="0"/>
              <a:t>用负采样的方式训练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8BCE63F-22C2-BF42-A447-CE798299090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利用</a:t>
            </a:r>
            <a:r>
              <a:rPr lang="en-US" altLang="zh-CN" dirty="0" smtClean="0"/>
              <a:t>GNN</a:t>
            </a:r>
            <a:r>
              <a:rPr lang="zh-CN" altLang="en-US" dirty="0" smtClean="0"/>
              <a:t>进行链接预测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D6811E6-28A7-B44F-B4E7-009069E413BA}"/>
                  </a:ext>
                </a:extLst>
              </p:cNvPr>
              <p:cNvSpPr txBox="1"/>
              <p:nvPr/>
            </p:nvSpPr>
            <p:spPr>
              <a:xfrm>
                <a:off x="2473501" y="3222725"/>
                <a:ext cx="7244997" cy="4125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loss</m:t>
                        </m:r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= −</m:t>
                        </m:r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log</m:t>
                        </m:r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 (</m:t>
                        </m:r>
                        <m:r>
                          <m:rPr>
                            <m:sty m:val="p"/>
                          </m:rPr>
                          <a:rPr lang="el-G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))−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~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log</m:t>
                        </m:r>
                        <m:r>
                          <a:rPr lang="en-US" sz="2400">
                            <a:latin typeface="Cambria Math" panose="02040503050406030204" pitchFamily="18" charset="0"/>
                          </a:rPr>
                          <m:t> (</m:t>
                        </m:r>
                        <m:r>
                          <m:rPr>
                            <m:sty m:val="p"/>
                          </m:rPr>
                          <a:rPr lang="el-G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)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D6811E6-28A7-B44F-B4E7-009069E413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3501" y="3222725"/>
                <a:ext cx="7244997" cy="412549"/>
              </a:xfrm>
              <a:prstGeom prst="rect">
                <a:avLst/>
              </a:prstGeom>
              <a:blipFill>
                <a:blip r:embed="rId2"/>
                <a:stretch>
                  <a:fillRect l="-1401" t="-18182" r="-1576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79F38F16-3843-9840-B53D-2C383B6280F9}"/>
              </a:ext>
            </a:extLst>
          </p:cNvPr>
          <p:cNvSpPr txBox="1"/>
          <p:nvPr/>
        </p:nvSpPr>
        <p:spPr>
          <a:xfrm>
            <a:off x="3372787" y="3923515"/>
            <a:ext cx="19538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Positive edges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3AC053-9C8C-CE40-9132-9428A86AFE3C}"/>
              </a:ext>
            </a:extLst>
          </p:cNvPr>
          <p:cNvSpPr txBox="1"/>
          <p:nvPr/>
        </p:nvSpPr>
        <p:spPr>
          <a:xfrm>
            <a:off x="7947285" y="3923515"/>
            <a:ext cx="2084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Negative edges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E3E4242-0C7C-F54B-9B61-B997ABAE0E60}"/>
              </a:ext>
            </a:extLst>
          </p:cNvPr>
          <p:cNvCxnSpPr>
            <a:stCxn id="5" idx="0"/>
          </p:cNvCxnSpPr>
          <p:nvPr/>
        </p:nvCxnSpPr>
        <p:spPr>
          <a:xfrm flipV="1">
            <a:off x="4349721" y="3635274"/>
            <a:ext cx="402161" cy="2882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6F4F13B-05C6-6440-B718-C9FD5870447A}"/>
              </a:ext>
            </a:extLst>
          </p:cNvPr>
          <p:cNvCxnSpPr>
            <a:stCxn id="6" idx="0"/>
          </p:cNvCxnSpPr>
          <p:nvPr/>
        </p:nvCxnSpPr>
        <p:spPr>
          <a:xfrm flipH="1" flipV="1">
            <a:off x="8769246" y="3635274"/>
            <a:ext cx="220280" cy="2882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1389816-73EE-D444-A485-56D766241DA5}"/>
              </a:ext>
            </a:extLst>
          </p:cNvPr>
          <p:cNvCxnSpPr/>
          <p:nvPr/>
        </p:nvCxnSpPr>
        <p:spPr>
          <a:xfrm>
            <a:off x="4244716" y="3635274"/>
            <a:ext cx="105804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2533DEE-1265-9146-8051-DB33E93E52B0}"/>
              </a:ext>
            </a:extLst>
          </p:cNvPr>
          <p:cNvCxnSpPr/>
          <p:nvPr/>
        </p:nvCxnSpPr>
        <p:spPr>
          <a:xfrm>
            <a:off x="8439462" y="3635274"/>
            <a:ext cx="94438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1EF5283D-E931-BF4C-ABFD-79F95652D5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3785" y="4779963"/>
            <a:ext cx="3873500" cy="13970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05966EA-20CD-4642-9966-365101BA35BA}"/>
              </a:ext>
            </a:extLst>
          </p:cNvPr>
          <p:cNvSpPr txBox="1"/>
          <p:nvPr/>
        </p:nvSpPr>
        <p:spPr>
          <a:xfrm>
            <a:off x="3109418" y="6142037"/>
            <a:ext cx="2617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Graph convolution to</a:t>
            </a:r>
          </a:p>
          <a:p>
            <a:r>
              <a:rPr lang="en-US" dirty="0"/>
              <a:t>encode node embeddings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1995ABC-4A5F-504C-A5C4-9EEDB9CF5B95}"/>
              </a:ext>
            </a:extLst>
          </p:cNvPr>
          <p:cNvSpPr txBox="1"/>
          <p:nvPr/>
        </p:nvSpPr>
        <p:spPr>
          <a:xfrm>
            <a:off x="6293948" y="6142037"/>
            <a:ext cx="2617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Graph convolution to</a:t>
            </a:r>
          </a:p>
          <a:p>
            <a:r>
              <a:rPr lang="en-US" dirty="0"/>
              <a:t>encode node embeddings</a:t>
            </a:r>
          </a:p>
        </p:txBody>
      </p:sp>
    </p:spTree>
    <p:extLst>
      <p:ext uri="{BB962C8B-B14F-4D97-AF65-F5344CB8AC3E}">
        <p14:creationId xmlns:p14="http://schemas.microsoft.com/office/powerpoint/2010/main" val="27320178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8A73BC9B-A14E-4256-96E4-5B06E9C8030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54454" y="2561185"/>
            <a:ext cx="8570913" cy="2035175"/>
          </a:xfrm>
        </p:spPr>
        <p:txBody>
          <a:bodyPr/>
          <a:lstStyle/>
          <a:p>
            <a:r>
              <a:rPr lang="zh-CN" altLang="en-US" dirty="0">
                <a:latin typeface="Amazon Ember" panose="020B0603020204020204" pitchFamily="34" charset="0"/>
                <a:cs typeface="Amazon Ember" panose="020B0603020204020204" pitchFamily="34" charset="0"/>
              </a:rPr>
              <a:t>图神经网络及</a:t>
            </a:r>
            <a:r>
              <a:rPr lang="en-US" altLang="zh-CN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DGL</a:t>
            </a:r>
            <a:r>
              <a:rPr lang="zh-CN" altLang="en-US" dirty="0">
                <a:latin typeface="Amazon Ember" panose="020B0603020204020204" pitchFamily="34" charset="0"/>
                <a:cs typeface="Amazon Ember" panose="020B0603020204020204" pitchFamily="34" charset="0"/>
              </a:rPr>
              <a:t>介绍</a:t>
            </a:r>
            <a:endParaRPr lang="en-US" altLang="zh-CN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endParaRPr lang="en-US" altLang="zh-CN" dirty="0"/>
          </a:p>
          <a:p>
            <a:r>
              <a:rPr lang="en-US" altLang="zh-CN" sz="2400" dirty="0"/>
              <a:t>AWS</a:t>
            </a:r>
            <a:r>
              <a:rPr lang="zh-CN" altLang="en-US" sz="2400" dirty="0"/>
              <a:t>上海人工智能研究院</a:t>
            </a:r>
          </a:p>
        </p:txBody>
      </p:sp>
    </p:spTree>
    <p:extLst>
      <p:ext uri="{BB962C8B-B14F-4D97-AF65-F5344CB8AC3E}">
        <p14:creationId xmlns:p14="http://schemas.microsoft.com/office/powerpoint/2010/main" val="4203182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C0D0A7-8BC2-344C-9FE2-03169D2106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2269" y="1789611"/>
            <a:ext cx="10816920" cy="3004458"/>
          </a:xfrm>
        </p:spPr>
        <p:txBody>
          <a:bodyPr/>
          <a:lstStyle/>
          <a:p>
            <a:r>
              <a:rPr lang="zh-CN" altLang="en-US" dirty="0" smtClean="0"/>
              <a:t>汇总所有结点上的表示，以得到整张图的表示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48CA975-78F1-C84F-A0CD-655A252277A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利用</a:t>
            </a:r>
            <a:r>
              <a:rPr lang="en-US" altLang="zh-CN" dirty="0" smtClean="0"/>
              <a:t>GNN</a:t>
            </a:r>
            <a:r>
              <a:rPr lang="zh-CN" altLang="en-US" dirty="0" smtClean="0"/>
              <a:t>进行图分类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6356BC1D-5657-BA46-8A7A-FE33B96DB73F}"/>
                  </a:ext>
                </a:extLst>
              </p:cNvPr>
              <p:cNvSpPr/>
              <p:nvPr/>
            </p:nvSpPr>
            <p:spPr>
              <a:xfrm>
                <a:off x="3484307" y="2903874"/>
                <a:ext cx="4326697" cy="6450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𝑟𝑒𝑎𝑑𝑜𝑢𝑡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 …,</m:t>
                          </m:r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</m:d>
                            </m:sup>
                          </m:sSubSup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6356BC1D-5657-BA46-8A7A-FE33B96DB7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4307" y="2903874"/>
                <a:ext cx="4326697" cy="64504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47469223-F73D-1A4E-8000-45B714EDABAE}"/>
                  </a:ext>
                </a:extLst>
              </p:cNvPr>
              <p:cNvSpPr/>
              <p:nvPr/>
            </p:nvSpPr>
            <p:spPr>
              <a:xfrm>
                <a:off x="3484307" y="3683859"/>
                <a:ext cx="484542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</a:rPr>
                        <m:t>loss</m:t>
                      </m:r>
                      <m:r>
                        <a:rPr lang="en-US" sz="240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</a:rPr>
                        <m:t>CrossEntryLoss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𝑙𝑎𝑏𝑒𝑙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47469223-F73D-1A4E-8000-45B714EDAB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4307" y="3683859"/>
                <a:ext cx="4845429" cy="461665"/>
              </a:xfrm>
              <a:prstGeom prst="rect">
                <a:avLst/>
              </a:prstGeom>
              <a:blipFill>
                <a:blip r:embed="rId3"/>
                <a:stretch>
                  <a:fillRect b="-216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15B0C878-9ED6-974C-BA63-CC014C7112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0267" y="4330634"/>
            <a:ext cx="9592808" cy="2437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18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030444-C0BB-D847-814D-9C29BED5B3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工业界的数据都非常巨大，往往能到亿级的点与边的数量：</a:t>
            </a:r>
            <a:endParaRPr lang="en-US" dirty="0" smtClean="0"/>
          </a:p>
          <a:p>
            <a:pPr lvl="1"/>
            <a:r>
              <a:rPr lang="zh-CN" altLang="en-US" dirty="0" smtClean="0"/>
              <a:t>社交网络：用户为结点。用户与用户之间的关系为边。</a:t>
            </a:r>
            <a:endParaRPr lang="en-US" dirty="0"/>
          </a:p>
          <a:p>
            <a:pPr lvl="1"/>
            <a:r>
              <a:rPr lang="zh-CN" altLang="en-US" dirty="0" smtClean="0"/>
              <a:t>推荐系统：用户、商品等为结点。点击、购买、点赞等都可以表示为边。</a:t>
            </a:r>
            <a:endParaRPr lang="en-US" dirty="0"/>
          </a:p>
          <a:p>
            <a:pPr lvl="1"/>
            <a:r>
              <a:rPr lang="zh-CN" altLang="en-US" dirty="0" smtClean="0"/>
              <a:t>知识图谱：实体为结点。关系为边。</a:t>
            </a:r>
            <a:endParaRPr lang="en-US" dirty="0"/>
          </a:p>
          <a:p>
            <a:pPr lvl="1"/>
            <a:r>
              <a:rPr lang="en-US" dirty="0"/>
              <a:t>…</a:t>
            </a:r>
          </a:p>
          <a:p>
            <a:r>
              <a:rPr lang="zh-CN" altLang="en-US" dirty="0" smtClean="0"/>
              <a:t>一般用</a:t>
            </a:r>
            <a:r>
              <a:rPr lang="en-US" altLang="zh-CN" dirty="0" err="1" smtClean="0"/>
              <a:t>minibatch</a:t>
            </a:r>
            <a:r>
              <a:rPr lang="en-US" altLang="zh-CN" dirty="0" smtClean="0"/>
              <a:t> training</a:t>
            </a:r>
            <a:r>
              <a:rPr lang="zh-CN" altLang="en-US" dirty="0" smtClean="0"/>
              <a:t>和随机梯度下降（</a:t>
            </a:r>
            <a:r>
              <a:rPr lang="en-US" altLang="zh-CN" dirty="0" smtClean="0"/>
              <a:t>SGD</a:t>
            </a:r>
            <a:r>
              <a:rPr lang="zh-CN" altLang="en-US" dirty="0" smtClean="0"/>
              <a:t>）的方式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A36BE1-31F1-6A48-A858-3721786C44B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52269" y="790146"/>
            <a:ext cx="9918749" cy="999465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大图上的</a:t>
            </a:r>
            <a:r>
              <a:rPr lang="en-US" altLang="zh-CN" dirty="0" smtClean="0"/>
              <a:t>GNN</a:t>
            </a:r>
            <a:r>
              <a:rPr lang="zh-CN" altLang="en-US" dirty="0" smtClean="0"/>
              <a:t>训练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06893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1343F2-D44D-644A-B301-9CC127547C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2269" y="1789611"/>
            <a:ext cx="6451633" cy="3004458"/>
          </a:xfrm>
        </p:spPr>
        <p:txBody>
          <a:bodyPr/>
          <a:lstStyle/>
          <a:p>
            <a:r>
              <a:rPr lang="en-US" dirty="0"/>
              <a:t>GNN </a:t>
            </a:r>
            <a:r>
              <a:rPr lang="zh-CN" altLang="en-US" dirty="0"/>
              <a:t>基于消息</a:t>
            </a:r>
            <a:r>
              <a:rPr lang="zh-CN" altLang="en-US" dirty="0" smtClean="0"/>
              <a:t>传递</a:t>
            </a:r>
            <a:endParaRPr lang="en-US" altLang="zh-CN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zh-CN" altLang="en-US" dirty="0" smtClean="0"/>
              <a:t>因此某个点第</a:t>
            </a:r>
            <a:r>
              <a:rPr lang="en-US" altLang="zh-CN" dirty="0" smtClean="0"/>
              <a:t>L</a:t>
            </a:r>
            <a:r>
              <a:rPr lang="zh-CN" altLang="en-US" dirty="0" smtClean="0"/>
              <a:t>层的表示需要依赖邻居的</a:t>
            </a:r>
            <a:r>
              <a:rPr lang="en-US" altLang="zh-CN" dirty="0" smtClean="0"/>
              <a:t>L-1</a:t>
            </a:r>
            <a:r>
              <a:rPr lang="zh-CN" altLang="en-US" dirty="0" smtClean="0"/>
              <a:t>层表示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进而依赖二阶邻居的</a:t>
            </a:r>
            <a:r>
              <a:rPr lang="en-US" altLang="zh-CN" dirty="0" smtClean="0"/>
              <a:t>L-2</a:t>
            </a:r>
            <a:r>
              <a:rPr lang="zh-CN" altLang="en-US" dirty="0" smtClean="0"/>
              <a:t>层表示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进而依赖三阶邻居的</a:t>
            </a:r>
            <a:r>
              <a:rPr lang="en-US" altLang="zh-CN" dirty="0" smtClean="0"/>
              <a:t>L-3</a:t>
            </a:r>
            <a:r>
              <a:rPr lang="zh-CN" altLang="en-US" dirty="0" smtClean="0"/>
              <a:t>层表示</a:t>
            </a:r>
            <a:endParaRPr lang="en-US" altLang="zh-CN" dirty="0" smtClean="0"/>
          </a:p>
          <a:p>
            <a:pPr lvl="3"/>
            <a:r>
              <a:rPr lang="en-US" altLang="zh-CN" dirty="0" smtClean="0"/>
              <a:t>……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47DE0BE-B7AC-B548-B18E-A782848782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图上的</a:t>
            </a:r>
            <a:r>
              <a:rPr lang="en-US" altLang="zh-CN" dirty="0"/>
              <a:t>SGD</a:t>
            </a:r>
            <a:r>
              <a:rPr lang="zh-CN" altLang="en-US" dirty="0"/>
              <a:t>与一般</a:t>
            </a:r>
            <a:r>
              <a:rPr lang="en-US" altLang="zh-CN" dirty="0"/>
              <a:t>SGD</a:t>
            </a:r>
            <a:r>
              <a:rPr lang="zh-CN" altLang="en-US" dirty="0"/>
              <a:t>的不同？</a:t>
            </a:r>
            <a:endParaRPr lang="en-US" dirty="0"/>
          </a:p>
        </p:txBody>
      </p:sp>
      <p:sp>
        <p:nvSpPr>
          <p:cNvPr id="19" name="Google Shape;238;p16">
            <a:extLst>
              <a:ext uri="{FF2B5EF4-FFF2-40B4-BE49-F238E27FC236}">
                <a16:creationId xmlns:a16="http://schemas.microsoft.com/office/drawing/2014/main" id="{B5203921-BB65-384A-8AC9-2BD7ABC69C79}"/>
              </a:ext>
            </a:extLst>
          </p:cNvPr>
          <p:cNvSpPr txBox="1"/>
          <p:nvPr/>
        </p:nvSpPr>
        <p:spPr>
          <a:xfrm>
            <a:off x="3334637" y="6417226"/>
            <a:ext cx="469314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Neural Message Passing for Quantum Chemistry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A203EFD-9019-BC42-8B48-F451E48FFF65}"/>
                  </a:ext>
                </a:extLst>
              </p:cNvPr>
              <p:cNvSpPr txBox="1"/>
              <p:nvPr/>
            </p:nvSpPr>
            <p:spPr>
              <a:xfrm>
                <a:off x="8911668" y="3482739"/>
                <a:ext cx="1636888" cy="60760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nary>
                        <m:naryPr>
                          <m:chr m:val="∑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p>
                        <m:e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𝑚𝑠𝑔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nary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A203EFD-9019-BC42-8B48-F451E48FFF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1668" y="3482739"/>
                <a:ext cx="1636888" cy="607602"/>
              </a:xfrm>
              <a:prstGeom prst="rect">
                <a:avLst/>
              </a:prstGeom>
              <a:blipFill>
                <a:blip r:embed="rId4"/>
                <a:stretch>
                  <a:fillRect t="-110204" r="-769" b="-1775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Group 20">
            <a:extLst>
              <a:ext uri="{FF2B5EF4-FFF2-40B4-BE49-F238E27FC236}">
                <a16:creationId xmlns:a16="http://schemas.microsoft.com/office/drawing/2014/main" id="{F6B9F671-532C-FD42-841B-403B2D4BFC20}"/>
              </a:ext>
            </a:extLst>
          </p:cNvPr>
          <p:cNvGrpSpPr/>
          <p:nvPr/>
        </p:nvGrpSpPr>
        <p:grpSpPr>
          <a:xfrm>
            <a:off x="7248143" y="2277843"/>
            <a:ext cx="3110411" cy="2911718"/>
            <a:chOff x="1190742" y="2923823"/>
            <a:chExt cx="3110411" cy="2911718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78D728B7-6990-AC41-86CD-3A5848BA9D29}"/>
                </a:ext>
              </a:extLst>
            </p:cNvPr>
            <p:cNvSpPr/>
            <p:nvPr/>
          </p:nvSpPr>
          <p:spPr>
            <a:xfrm>
              <a:off x="2244425" y="4158954"/>
              <a:ext cx="471338" cy="480953"/>
            </a:xfrm>
            <a:prstGeom prst="ellipse">
              <a:avLst/>
            </a:prstGeom>
            <a:solidFill>
              <a:schemeClr val="accent2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v</a:t>
              </a:r>
              <a:r>
                <a:rPr lang="en-US" sz="1400" baseline="-250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9C7735FD-3BBD-9F47-8269-CBDBA3BFC11A}"/>
                </a:ext>
              </a:extLst>
            </p:cNvPr>
            <p:cNvSpPr/>
            <p:nvPr/>
          </p:nvSpPr>
          <p:spPr>
            <a:xfrm>
              <a:off x="3059344" y="3079409"/>
              <a:ext cx="471338" cy="480953"/>
            </a:xfrm>
            <a:prstGeom prst="ellips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v</a:t>
              </a:r>
              <a:r>
                <a:rPr lang="en-US" sz="1400" baseline="-25000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323A8B5A-0C05-EA49-96E6-79B4DE6B588F}"/>
                </a:ext>
              </a:extLst>
            </p:cNvPr>
            <p:cNvSpPr/>
            <p:nvPr/>
          </p:nvSpPr>
          <p:spPr>
            <a:xfrm>
              <a:off x="1190742" y="3319886"/>
              <a:ext cx="471338" cy="480953"/>
            </a:xfrm>
            <a:prstGeom prst="ellips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v</a:t>
              </a:r>
              <a:r>
                <a:rPr lang="en-US" sz="1400" baseline="-250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F2358409-A59B-C04D-BBD2-C13DB60D1CA5}"/>
                </a:ext>
              </a:extLst>
            </p:cNvPr>
            <p:cNvSpPr/>
            <p:nvPr/>
          </p:nvSpPr>
          <p:spPr>
            <a:xfrm>
              <a:off x="1224997" y="5114575"/>
              <a:ext cx="471338" cy="480953"/>
            </a:xfrm>
            <a:prstGeom prst="ellips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v</a:t>
              </a:r>
              <a:r>
                <a:rPr lang="en-US" sz="1400" baseline="-250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CCA77582-F892-664E-AF8B-5F17A8A8A6EC}"/>
                </a:ext>
              </a:extLst>
            </p:cNvPr>
            <p:cNvSpPr/>
            <p:nvPr/>
          </p:nvSpPr>
          <p:spPr>
            <a:xfrm>
              <a:off x="3147376" y="5086181"/>
              <a:ext cx="471338" cy="480953"/>
            </a:xfrm>
            <a:prstGeom prst="ellips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v</a:t>
              </a:r>
              <a:r>
                <a:rPr lang="en-US" sz="1400" baseline="-25000" dirty="0">
                  <a:solidFill>
                    <a:schemeClr val="tx1"/>
                  </a:solidFill>
                </a:rPr>
                <a:t>4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7867965B-38ED-694F-8ED5-C0B194672D9B}"/>
                </a:ext>
              </a:extLst>
            </p:cNvPr>
            <p:cNvCxnSpPr>
              <a:cxnSpLocks/>
              <a:stCxn id="24" idx="5"/>
              <a:endCxn id="22" idx="1"/>
            </p:cNvCxnSpPr>
            <p:nvPr/>
          </p:nvCxnSpPr>
          <p:spPr>
            <a:xfrm>
              <a:off x="1593054" y="3730405"/>
              <a:ext cx="720397" cy="498983"/>
            </a:xfrm>
            <a:prstGeom prst="straightConnector1">
              <a:avLst/>
            </a:prstGeom>
            <a:ln w="381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4457B88C-6EFD-9045-AE74-55E6C565DA92}"/>
                </a:ext>
              </a:extLst>
            </p:cNvPr>
            <p:cNvCxnSpPr>
              <a:stCxn id="23" idx="3"/>
              <a:endCxn id="22" idx="7"/>
            </p:cNvCxnSpPr>
            <p:nvPr/>
          </p:nvCxnSpPr>
          <p:spPr>
            <a:xfrm flipH="1">
              <a:off x="2646737" y="3489928"/>
              <a:ext cx="481633" cy="739459"/>
            </a:xfrm>
            <a:prstGeom prst="straightConnector1">
              <a:avLst/>
            </a:prstGeom>
            <a:ln w="381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6FDAA7C5-3610-9644-A169-AA4763A15FB1}"/>
                </a:ext>
              </a:extLst>
            </p:cNvPr>
            <p:cNvCxnSpPr>
              <a:stCxn id="26" idx="1"/>
              <a:endCxn id="22" idx="5"/>
            </p:cNvCxnSpPr>
            <p:nvPr/>
          </p:nvCxnSpPr>
          <p:spPr>
            <a:xfrm flipH="1" flipV="1">
              <a:off x="2646737" y="4569473"/>
              <a:ext cx="569665" cy="587142"/>
            </a:xfrm>
            <a:prstGeom prst="straightConnector1">
              <a:avLst/>
            </a:prstGeom>
            <a:ln w="381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A5A068A2-A72E-7944-9DB4-2CAAE769795F}"/>
                </a:ext>
              </a:extLst>
            </p:cNvPr>
            <p:cNvCxnSpPr>
              <a:stCxn id="25" idx="7"/>
              <a:endCxn id="22" idx="3"/>
            </p:cNvCxnSpPr>
            <p:nvPr/>
          </p:nvCxnSpPr>
          <p:spPr>
            <a:xfrm flipV="1">
              <a:off x="1627309" y="4569473"/>
              <a:ext cx="686142" cy="615536"/>
            </a:xfrm>
            <a:prstGeom prst="straightConnector1">
              <a:avLst/>
            </a:prstGeom>
            <a:ln w="381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9A266BB4-35CE-2745-95BD-C20AC53DB04F}"/>
                </a:ext>
              </a:extLst>
            </p:cNvPr>
            <p:cNvSpPr/>
            <p:nvPr/>
          </p:nvSpPr>
          <p:spPr>
            <a:xfrm>
              <a:off x="1593054" y="3079409"/>
              <a:ext cx="493425" cy="240476"/>
            </a:xfrm>
            <a:prstGeom prst="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h</a:t>
              </a:r>
              <a:r>
                <a:rPr lang="en-US" sz="1100" baseline="-250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7707C506-1FA8-6C40-97F0-A40B37AE7450}"/>
                </a:ext>
              </a:extLst>
            </p:cNvPr>
            <p:cNvSpPr/>
            <p:nvPr/>
          </p:nvSpPr>
          <p:spPr>
            <a:xfrm>
              <a:off x="1706539" y="5595065"/>
              <a:ext cx="493425" cy="240476"/>
            </a:xfrm>
            <a:prstGeom prst="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h</a:t>
              </a:r>
              <a:r>
                <a:rPr lang="en-US" sz="1100" baseline="-250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980ED78-64C9-D74A-A196-D6802D955542}"/>
                </a:ext>
              </a:extLst>
            </p:cNvPr>
            <p:cNvSpPr/>
            <p:nvPr/>
          </p:nvSpPr>
          <p:spPr>
            <a:xfrm>
              <a:off x="3616312" y="2923823"/>
              <a:ext cx="493425" cy="240476"/>
            </a:xfrm>
            <a:prstGeom prst="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h</a:t>
              </a:r>
              <a:r>
                <a:rPr lang="en-US" sz="1100" baseline="-25000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FE5CA58-78D1-A84F-8D8C-D250A0D49E76}"/>
                </a:ext>
              </a:extLst>
            </p:cNvPr>
            <p:cNvSpPr/>
            <p:nvPr/>
          </p:nvSpPr>
          <p:spPr>
            <a:xfrm>
              <a:off x="3807728" y="5385284"/>
              <a:ext cx="493425" cy="240476"/>
            </a:xfrm>
            <a:prstGeom prst="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h</a:t>
              </a:r>
              <a:r>
                <a:rPr lang="en-US" sz="1100" baseline="-25000" dirty="0">
                  <a:solidFill>
                    <a:schemeClr val="tx1"/>
                  </a:solidFill>
                </a:rPr>
                <a:t>4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0FD203B-C655-CB4C-92E5-29E782104544}"/>
              </a:ext>
            </a:extLst>
          </p:cNvPr>
          <p:cNvGrpSpPr/>
          <p:nvPr/>
        </p:nvGrpSpPr>
        <p:grpSpPr>
          <a:xfrm>
            <a:off x="9025632" y="2963526"/>
            <a:ext cx="1941268" cy="395496"/>
            <a:chOff x="2810183" y="3247731"/>
            <a:chExt cx="1941268" cy="395496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F44EEBFC-1F37-9C41-B8A1-E747EE3470B3}"/>
                </a:ext>
              </a:extLst>
            </p:cNvPr>
            <p:cNvSpPr/>
            <p:nvPr/>
          </p:nvSpPr>
          <p:spPr>
            <a:xfrm>
              <a:off x="2810183" y="3402751"/>
              <a:ext cx="493425" cy="240476"/>
            </a:xfrm>
            <a:prstGeom prst="rect">
              <a:avLst/>
            </a:prstGeom>
            <a:solidFill>
              <a:schemeClr val="accent2"/>
            </a:solidFill>
            <a:ln w="25400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baseline="-2500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C416F4AF-0614-F14B-A051-ED8531A832D8}"/>
                    </a:ext>
                  </a:extLst>
                </p:cNvPr>
                <p:cNvSpPr txBox="1"/>
                <p:nvPr/>
              </p:nvSpPr>
              <p:spPr>
                <a:xfrm>
                  <a:off x="3114563" y="3247731"/>
                  <a:ext cx="1636888" cy="27212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𝑚𝑠𝑔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51</m:t>
                            </m:r>
                          </m:sub>
                          <m:sup/>
                        </m:sSub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Sup>
                          <m:sSubSup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  <m:sup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(0)</m:t>
                            </m:r>
                          </m:sup>
                        </m:sSubSup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C416F4AF-0614-F14B-A051-ED8531A832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14563" y="3247731"/>
                  <a:ext cx="1636888" cy="272126"/>
                </a:xfrm>
                <a:prstGeom prst="rect">
                  <a:avLst/>
                </a:prstGeom>
                <a:blipFill>
                  <a:blip r:embed="rId5"/>
                  <a:stretch>
                    <a:fillRect b="-130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" name="Rectangle 3"/>
          <p:cNvSpPr/>
          <p:nvPr/>
        </p:nvSpPr>
        <p:spPr>
          <a:xfrm>
            <a:off x="2807207" y="2752344"/>
            <a:ext cx="2424359" cy="4529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155836" y="2673906"/>
            <a:ext cx="651372" cy="80883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4151376" y="2553667"/>
            <a:ext cx="811973" cy="19867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978288" y="2383012"/>
            <a:ext cx="1767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消息</a:t>
            </a:r>
            <a:r>
              <a:rPr lang="en-US" altLang="zh-CN" dirty="0">
                <a:solidFill>
                  <a:srgbClr val="FF0000"/>
                </a:solidFill>
              </a:rPr>
              <a:t>(</a:t>
            </a:r>
            <a:r>
              <a:rPr lang="en-US" dirty="0">
                <a:solidFill>
                  <a:srgbClr val="FF0000"/>
                </a:solidFill>
              </a:rPr>
              <a:t>Message)</a:t>
            </a:r>
          </a:p>
        </p:txBody>
      </p:sp>
      <p:cxnSp>
        <p:nvCxnSpPr>
          <p:cNvPr id="16" name="Straight Arrow Connector 15"/>
          <p:cNvCxnSpPr>
            <a:cxnSpLocks/>
          </p:cNvCxnSpPr>
          <p:nvPr/>
        </p:nvCxnSpPr>
        <p:spPr>
          <a:xfrm>
            <a:off x="1488554" y="2518319"/>
            <a:ext cx="550558" cy="1346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551563" y="2184335"/>
            <a:ext cx="14806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accent1"/>
                </a:solidFill>
              </a:rPr>
              <a:t>累和</a:t>
            </a:r>
            <a:r>
              <a:rPr lang="en-US" altLang="zh-CN" dirty="0">
                <a:solidFill>
                  <a:schemeClr val="accent1"/>
                </a:solidFill>
              </a:rPr>
              <a:t>(Reduce)</a:t>
            </a:r>
            <a:endParaRPr lang="en-US" dirty="0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8177C6A-65B3-4C4F-9BD4-52AC608F6266}"/>
                  </a:ext>
                </a:extLst>
              </p:cNvPr>
              <p:cNvSpPr txBox="1"/>
              <p:nvPr/>
            </p:nvSpPr>
            <p:spPr>
              <a:xfrm>
                <a:off x="1488554" y="2721114"/>
                <a:ext cx="3692165" cy="70788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</m:d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𝑣𝑤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8177C6A-65B3-4C4F-9BD4-52AC608F62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8554" y="2721114"/>
                <a:ext cx="3692165" cy="70788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A43873D-006F-A945-83F9-06A7326B1612}"/>
                  </a:ext>
                </a:extLst>
              </p:cNvPr>
              <p:cNvSpPr txBox="1"/>
              <p:nvPr/>
            </p:nvSpPr>
            <p:spPr>
              <a:xfrm>
                <a:off x="1488554" y="3723002"/>
                <a:ext cx="2123209" cy="3363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d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, 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  <m: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d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A43873D-006F-A945-83F9-06A7326B16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8554" y="3723002"/>
                <a:ext cx="2123209" cy="336311"/>
              </a:xfrm>
              <a:prstGeom prst="rect">
                <a:avLst/>
              </a:prstGeom>
              <a:blipFill>
                <a:blip r:embed="rId7"/>
                <a:stretch>
                  <a:fillRect l="-1786" t="-7143" r="-3571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13002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4" grpId="0" animBg="1"/>
      <p:bldP spid="5" grpId="0" animBg="1"/>
      <p:bldP spid="11" grpId="0"/>
      <p:bldP spid="1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A4AE4A-606D-C446-ADAF-8AFDC2A49F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2269" y="1676400"/>
            <a:ext cx="10816920" cy="3117669"/>
          </a:xfrm>
        </p:spPr>
        <p:txBody>
          <a:bodyPr/>
          <a:lstStyle/>
          <a:p>
            <a:r>
              <a:rPr lang="zh-CN" altLang="en-US" dirty="0"/>
              <a:t>一</a:t>
            </a:r>
            <a:r>
              <a:rPr lang="zh-CN" altLang="en-US" dirty="0" smtClean="0"/>
              <a:t>个</a:t>
            </a:r>
            <a:r>
              <a:rPr lang="en-US" altLang="zh-CN" dirty="0" err="1" smtClean="0"/>
              <a:t>minibatch</a:t>
            </a:r>
            <a:r>
              <a:rPr lang="zh-CN" altLang="en-US" dirty="0" smtClean="0"/>
              <a:t>需要获得一个计算依赖图，以及所有使用到的结点的特征，而非仅仅</a:t>
            </a:r>
            <a:r>
              <a:rPr lang="en-US" altLang="zh-CN" dirty="0" err="1" smtClean="0"/>
              <a:t>minibatch</a:t>
            </a:r>
            <a:r>
              <a:rPr lang="zh-CN" altLang="en-US" dirty="0" smtClean="0"/>
              <a:t>本身结点的特征</a:t>
            </a:r>
            <a:endParaRPr lang="en-US" dirty="0"/>
          </a:p>
          <a:p>
            <a:r>
              <a:rPr lang="zh-CN" altLang="en-US" dirty="0"/>
              <a:t>层</a:t>
            </a:r>
            <a:r>
              <a:rPr lang="zh-CN" altLang="en-US" dirty="0" smtClean="0"/>
              <a:t>数加深时，计算依赖图的大小以指数级增长</a:t>
            </a:r>
            <a:endParaRPr lang="en-US" dirty="0"/>
          </a:p>
        </p:txBody>
      </p:sp>
      <p:sp>
        <p:nvSpPr>
          <p:cNvPr id="77" name="Text Placeholder 76">
            <a:extLst>
              <a:ext uri="{FF2B5EF4-FFF2-40B4-BE49-F238E27FC236}">
                <a16:creationId xmlns:a16="http://schemas.microsoft.com/office/drawing/2014/main" id="{0576DB3C-EC57-A54D-B91B-06C90401D0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52269" y="790146"/>
            <a:ext cx="10273726" cy="999465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图上的</a:t>
            </a:r>
            <a:r>
              <a:rPr lang="en-US" altLang="zh-CN" dirty="0" smtClean="0"/>
              <a:t>SGD</a:t>
            </a:r>
            <a:r>
              <a:rPr lang="zh-CN" altLang="en-US" dirty="0" smtClean="0"/>
              <a:t>与一般</a:t>
            </a:r>
            <a:r>
              <a:rPr lang="en-US" altLang="zh-CN" dirty="0" smtClean="0"/>
              <a:t>SGD</a:t>
            </a:r>
            <a:r>
              <a:rPr lang="zh-CN" altLang="en-US" dirty="0" smtClean="0"/>
              <a:t>的不同？</a:t>
            </a: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E7FB9C5-218D-DC45-B642-AD04C297351B}"/>
              </a:ext>
            </a:extLst>
          </p:cNvPr>
          <p:cNvGrpSpPr/>
          <p:nvPr/>
        </p:nvGrpSpPr>
        <p:grpSpPr>
          <a:xfrm>
            <a:off x="707682" y="3192866"/>
            <a:ext cx="3366374" cy="3070290"/>
            <a:chOff x="8428990" y="3178664"/>
            <a:chExt cx="3366374" cy="3070290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B819DD49-1831-BF4A-94DA-6B83E9CB1002}"/>
                </a:ext>
              </a:extLst>
            </p:cNvPr>
            <p:cNvSpPr/>
            <p:nvPr/>
          </p:nvSpPr>
          <p:spPr>
            <a:xfrm>
              <a:off x="10063480" y="3849061"/>
              <a:ext cx="365760" cy="365760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A000567E-F6CD-9B48-BA77-4E1893E71C1E}"/>
                </a:ext>
              </a:extLst>
            </p:cNvPr>
            <p:cNvSpPr/>
            <p:nvPr/>
          </p:nvSpPr>
          <p:spPr>
            <a:xfrm>
              <a:off x="9336405" y="3178664"/>
              <a:ext cx="365760" cy="36576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58D4836F-041A-6C4B-9B36-54C90E767038}"/>
                </a:ext>
              </a:extLst>
            </p:cNvPr>
            <p:cNvSpPr/>
            <p:nvPr/>
          </p:nvSpPr>
          <p:spPr>
            <a:xfrm>
              <a:off x="9669780" y="4915861"/>
              <a:ext cx="365760" cy="36576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B09BA20F-A8EB-224F-890F-3BC502D01549}"/>
                </a:ext>
              </a:extLst>
            </p:cNvPr>
            <p:cNvSpPr/>
            <p:nvPr/>
          </p:nvSpPr>
          <p:spPr>
            <a:xfrm>
              <a:off x="11393581" y="4031941"/>
              <a:ext cx="365760" cy="36576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2B996F2-636E-A24B-BFE1-6A2BB0CD94E2}"/>
                </a:ext>
              </a:extLst>
            </p:cNvPr>
            <p:cNvSpPr/>
            <p:nvPr/>
          </p:nvSpPr>
          <p:spPr>
            <a:xfrm>
              <a:off x="10232390" y="5439899"/>
              <a:ext cx="365760" cy="36576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0BB2C8A2-FE0D-0B4F-811D-28954EFD0CDB}"/>
                </a:ext>
              </a:extLst>
            </p:cNvPr>
            <p:cNvSpPr/>
            <p:nvPr/>
          </p:nvSpPr>
          <p:spPr>
            <a:xfrm>
              <a:off x="9336405" y="4282534"/>
              <a:ext cx="365760" cy="36576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DEB1016-4C49-0E42-9593-F8D915162F48}"/>
                </a:ext>
              </a:extLst>
            </p:cNvPr>
            <p:cNvSpPr/>
            <p:nvPr/>
          </p:nvSpPr>
          <p:spPr>
            <a:xfrm>
              <a:off x="10573796" y="3267002"/>
              <a:ext cx="365760" cy="36576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27FD8470-E2B3-8F4C-9BA1-BCCC197CC0CF}"/>
                </a:ext>
              </a:extLst>
            </p:cNvPr>
            <p:cNvSpPr/>
            <p:nvPr/>
          </p:nvSpPr>
          <p:spPr>
            <a:xfrm>
              <a:off x="10612120" y="4522393"/>
              <a:ext cx="365760" cy="36576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0FA009C-DC0F-C34C-A687-2D4F4999CA71}"/>
                </a:ext>
              </a:extLst>
            </p:cNvPr>
            <p:cNvSpPr/>
            <p:nvPr/>
          </p:nvSpPr>
          <p:spPr>
            <a:xfrm>
              <a:off x="8428990" y="4641884"/>
              <a:ext cx="365760" cy="36576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9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19155B42-D331-A344-A1E8-41D147CAAD6A}"/>
                </a:ext>
              </a:extLst>
            </p:cNvPr>
            <p:cNvSpPr/>
            <p:nvPr/>
          </p:nvSpPr>
          <p:spPr>
            <a:xfrm>
              <a:off x="11170920" y="5007644"/>
              <a:ext cx="365760" cy="36576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8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AA4236F-5985-F743-9ECC-72AF636B45BF}"/>
                </a:ext>
              </a:extLst>
            </p:cNvPr>
            <p:cNvSpPr txBox="1"/>
            <p:nvPr/>
          </p:nvSpPr>
          <p:spPr>
            <a:xfrm>
              <a:off x="11376660" y="4034167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10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E2D676A6-6CE0-C74B-853A-5D64BF1164DC}"/>
                </a:ext>
              </a:extLst>
            </p:cNvPr>
            <p:cNvSpPr/>
            <p:nvPr/>
          </p:nvSpPr>
          <p:spPr>
            <a:xfrm>
              <a:off x="9213454" y="5875070"/>
              <a:ext cx="365760" cy="36576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5A6F5AD-1167-2F47-A58C-DF8007C587C5}"/>
                </a:ext>
              </a:extLst>
            </p:cNvPr>
            <p:cNvSpPr txBox="1"/>
            <p:nvPr/>
          </p:nvSpPr>
          <p:spPr>
            <a:xfrm>
              <a:off x="9186982" y="5879622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11</a:t>
              </a:r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95E83334-06F2-2147-B062-73A183FA6B19}"/>
                </a:ext>
              </a:extLst>
            </p:cNvPr>
            <p:cNvCxnSpPr>
              <a:stCxn id="11" idx="3"/>
              <a:endCxn id="5" idx="7"/>
            </p:cNvCxnSpPr>
            <p:nvPr/>
          </p:nvCxnSpPr>
          <p:spPr>
            <a:xfrm flipH="1">
              <a:off x="10375676" y="3579198"/>
              <a:ext cx="251684" cy="32342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3C1BDED-D874-5942-8663-9B26828BC7F8}"/>
                </a:ext>
              </a:extLst>
            </p:cNvPr>
            <p:cNvCxnSpPr>
              <a:stCxn id="6" idx="5"/>
              <a:endCxn id="5" idx="1"/>
            </p:cNvCxnSpPr>
            <p:nvPr/>
          </p:nvCxnSpPr>
          <p:spPr>
            <a:xfrm>
              <a:off x="9648601" y="3490860"/>
              <a:ext cx="468443" cy="41176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A92A91E8-5AD7-874B-A8C9-666F9747DB2D}"/>
                </a:ext>
              </a:extLst>
            </p:cNvPr>
            <p:cNvCxnSpPr>
              <a:stCxn id="5" idx="3"/>
              <a:endCxn id="10" idx="7"/>
            </p:cNvCxnSpPr>
            <p:nvPr/>
          </p:nvCxnSpPr>
          <p:spPr>
            <a:xfrm flipH="1">
              <a:off x="9648601" y="4161257"/>
              <a:ext cx="468443" cy="17484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A1C590C-9887-0146-A494-1706146F6910}"/>
                </a:ext>
              </a:extLst>
            </p:cNvPr>
            <p:cNvCxnSpPr>
              <a:stCxn id="5" idx="5"/>
              <a:endCxn id="12" idx="1"/>
            </p:cNvCxnSpPr>
            <p:nvPr/>
          </p:nvCxnSpPr>
          <p:spPr>
            <a:xfrm>
              <a:off x="10375676" y="4161257"/>
              <a:ext cx="290008" cy="4147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57C34CAB-F3BF-694C-9AC9-EDB09BF09C24}"/>
                </a:ext>
              </a:extLst>
            </p:cNvPr>
            <p:cNvCxnSpPr>
              <a:cxnSpLocks/>
              <a:stCxn id="7" idx="6"/>
              <a:endCxn id="12" idx="3"/>
            </p:cNvCxnSpPr>
            <p:nvPr/>
          </p:nvCxnSpPr>
          <p:spPr>
            <a:xfrm flipV="1">
              <a:off x="10035540" y="4834589"/>
              <a:ext cx="630144" cy="26415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49DFB03-B753-024B-A457-9CD61D66ACF7}"/>
                </a:ext>
              </a:extLst>
            </p:cNvPr>
            <p:cNvCxnSpPr>
              <a:stCxn id="11" idx="4"/>
              <a:endCxn id="12" idx="0"/>
            </p:cNvCxnSpPr>
            <p:nvPr/>
          </p:nvCxnSpPr>
          <p:spPr>
            <a:xfrm>
              <a:off x="10756676" y="3632762"/>
              <a:ext cx="38324" cy="88963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2EADF34C-24DD-094C-8AAA-7302C7D96CDF}"/>
                </a:ext>
              </a:extLst>
            </p:cNvPr>
            <p:cNvCxnSpPr>
              <a:cxnSpLocks/>
              <a:stCxn id="13" idx="6"/>
              <a:endCxn id="10" idx="3"/>
            </p:cNvCxnSpPr>
            <p:nvPr/>
          </p:nvCxnSpPr>
          <p:spPr>
            <a:xfrm flipV="1">
              <a:off x="8794750" y="4594730"/>
              <a:ext cx="595219" cy="23003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668D4358-86A1-394A-ABEB-A8636C8E9380}"/>
                </a:ext>
              </a:extLst>
            </p:cNvPr>
            <p:cNvCxnSpPr>
              <a:stCxn id="7" idx="5"/>
              <a:endCxn id="9" idx="1"/>
            </p:cNvCxnSpPr>
            <p:nvPr/>
          </p:nvCxnSpPr>
          <p:spPr>
            <a:xfrm>
              <a:off x="9981976" y="5228057"/>
              <a:ext cx="303978" cy="26540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DCDD4D0-BBB6-7049-9D20-1EB431BDF82D}"/>
                </a:ext>
              </a:extLst>
            </p:cNvPr>
            <p:cNvCxnSpPr>
              <a:stCxn id="14" idx="3"/>
              <a:endCxn id="9" idx="6"/>
            </p:cNvCxnSpPr>
            <p:nvPr/>
          </p:nvCxnSpPr>
          <p:spPr>
            <a:xfrm flipH="1">
              <a:off x="10598150" y="5319840"/>
              <a:ext cx="626334" cy="30293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2FA11641-19CE-4444-A922-42C98DC8923F}"/>
                </a:ext>
              </a:extLst>
            </p:cNvPr>
            <p:cNvCxnSpPr>
              <a:stCxn id="12" idx="5"/>
              <a:endCxn id="14" idx="1"/>
            </p:cNvCxnSpPr>
            <p:nvPr/>
          </p:nvCxnSpPr>
          <p:spPr>
            <a:xfrm>
              <a:off x="10924316" y="4834589"/>
              <a:ext cx="300168" cy="22661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0BF66C69-A586-CF42-A606-CEEFFD49BAD9}"/>
                </a:ext>
              </a:extLst>
            </p:cNvPr>
            <p:cNvCxnSpPr>
              <a:stCxn id="5" idx="4"/>
              <a:endCxn id="7" idx="0"/>
            </p:cNvCxnSpPr>
            <p:nvPr/>
          </p:nvCxnSpPr>
          <p:spPr>
            <a:xfrm flipH="1">
              <a:off x="9852660" y="4214821"/>
              <a:ext cx="393700" cy="7010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F6F85EA-C742-D147-89B4-D763C98E08CD}"/>
                </a:ext>
              </a:extLst>
            </p:cNvPr>
            <p:cNvCxnSpPr>
              <a:stCxn id="12" idx="4"/>
              <a:endCxn id="9" idx="7"/>
            </p:cNvCxnSpPr>
            <p:nvPr/>
          </p:nvCxnSpPr>
          <p:spPr>
            <a:xfrm flipH="1">
              <a:off x="10544586" y="4888153"/>
              <a:ext cx="250414" cy="60531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73E3CFFE-5015-7045-96E8-931A07EFDC38}"/>
                </a:ext>
              </a:extLst>
            </p:cNvPr>
            <p:cNvCxnSpPr>
              <a:stCxn id="12" idx="6"/>
              <a:endCxn id="8" idx="3"/>
            </p:cNvCxnSpPr>
            <p:nvPr/>
          </p:nvCxnSpPr>
          <p:spPr>
            <a:xfrm flipV="1">
              <a:off x="10977880" y="4344137"/>
              <a:ext cx="469265" cy="36113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85DA0BE8-D86A-E448-A264-D21CB63F93C3}"/>
                </a:ext>
              </a:extLst>
            </p:cNvPr>
            <p:cNvCxnSpPr>
              <a:stCxn id="16" idx="7"/>
              <a:endCxn id="7" idx="4"/>
            </p:cNvCxnSpPr>
            <p:nvPr/>
          </p:nvCxnSpPr>
          <p:spPr>
            <a:xfrm flipV="1">
              <a:off x="9525650" y="5281621"/>
              <a:ext cx="327010" cy="64701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B6BD8B29-F2CC-6840-B768-38D5873B4EAA}"/>
                </a:ext>
              </a:extLst>
            </p:cNvPr>
            <p:cNvCxnSpPr>
              <a:stCxn id="16" idx="6"/>
              <a:endCxn id="9" idx="3"/>
            </p:cNvCxnSpPr>
            <p:nvPr/>
          </p:nvCxnSpPr>
          <p:spPr>
            <a:xfrm flipV="1">
              <a:off x="9579214" y="5752095"/>
              <a:ext cx="706740" cy="30585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349D514B-C99E-3B45-A8D3-2A8292641E78}"/>
              </a:ext>
            </a:extLst>
          </p:cNvPr>
          <p:cNvGrpSpPr/>
          <p:nvPr/>
        </p:nvGrpSpPr>
        <p:grpSpPr>
          <a:xfrm>
            <a:off x="4689867" y="3165807"/>
            <a:ext cx="6445480" cy="2993378"/>
            <a:chOff x="2725516" y="2624167"/>
            <a:chExt cx="6445480" cy="2993378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E978D9DA-0B5D-1347-B823-D4E5BAF2AEB1}"/>
                </a:ext>
              </a:extLst>
            </p:cNvPr>
            <p:cNvGrpSpPr/>
            <p:nvPr/>
          </p:nvGrpSpPr>
          <p:grpSpPr>
            <a:xfrm>
              <a:off x="4127897" y="2764138"/>
              <a:ext cx="5043099" cy="2822116"/>
              <a:chOff x="4127897" y="2764138"/>
              <a:chExt cx="5043099" cy="2822116"/>
            </a:xfrm>
          </p:grpSpPr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A86B3A41-FC31-D743-9D78-335D9223052D}"/>
                  </a:ext>
                </a:extLst>
              </p:cNvPr>
              <p:cNvSpPr/>
              <p:nvPr/>
            </p:nvSpPr>
            <p:spPr>
              <a:xfrm>
                <a:off x="6009420" y="2764138"/>
                <a:ext cx="365760" cy="365760"/>
              </a:xfrm>
              <a:prstGeom prst="ellipse">
                <a:avLst/>
              </a:prstGeom>
              <a:solidFill>
                <a:srgbClr val="0070C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</a:t>
                </a:r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AA153C8E-5401-7D46-A293-E6E33B14FFBA}"/>
                  </a:ext>
                </a:extLst>
              </p:cNvPr>
              <p:cNvSpPr/>
              <p:nvPr/>
            </p:nvSpPr>
            <p:spPr>
              <a:xfrm>
                <a:off x="4480340" y="3773442"/>
                <a:ext cx="365760" cy="365760"/>
              </a:xfrm>
              <a:prstGeom prst="ellipse">
                <a:avLst/>
              </a:prstGeom>
              <a:solidFill>
                <a:srgbClr val="C0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2</a:t>
                </a:r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F8B4A156-AC9C-6B42-B353-98BE14205F21}"/>
                  </a:ext>
                </a:extLst>
              </p:cNvPr>
              <p:cNvSpPr/>
              <p:nvPr/>
            </p:nvSpPr>
            <p:spPr>
              <a:xfrm>
                <a:off x="7538500" y="3773442"/>
                <a:ext cx="365760" cy="365760"/>
              </a:xfrm>
              <a:prstGeom prst="ellipse">
                <a:avLst/>
              </a:prstGeom>
              <a:solidFill>
                <a:srgbClr val="C0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6</a:t>
                </a:r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921BF222-D52D-CB46-A405-C341E658ADC2}"/>
                  </a:ext>
                </a:extLst>
              </p:cNvPr>
              <p:cNvSpPr/>
              <p:nvPr/>
            </p:nvSpPr>
            <p:spPr>
              <a:xfrm>
                <a:off x="6773960" y="3773442"/>
                <a:ext cx="365760" cy="365760"/>
              </a:xfrm>
              <a:prstGeom prst="ellipse">
                <a:avLst/>
              </a:prstGeom>
              <a:solidFill>
                <a:srgbClr val="C0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5</a:t>
                </a:r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4D57852B-8928-774F-9613-F4D41E720FED}"/>
                  </a:ext>
                </a:extLst>
              </p:cNvPr>
              <p:cNvSpPr/>
              <p:nvPr/>
            </p:nvSpPr>
            <p:spPr>
              <a:xfrm>
                <a:off x="5244880" y="3773442"/>
                <a:ext cx="365760" cy="365760"/>
              </a:xfrm>
              <a:prstGeom prst="ellipse">
                <a:avLst/>
              </a:prstGeom>
              <a:solidFill>
                <a:srgbClr val="C0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3</a:t>
                </a:r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178F6B78-0793-904F-AE02-61ED36175F54}"/>
                  </a:ext>
                </a:extLst>
              </p:cNvPr>
              <p:cNvSpPr/>
              <p:nvPr/>
            </p:nvSpPr>
            <p:spPr>
              <a:xfrm>
                <a:off x="6009420" y="3773442"/>
                <a:ext cx="365760" cy="365760"/>
              </a:xfrm>
              <a:prstGeom prst="ellipse">
                <a:avLst/>
              </a:prstGeom>
              <a:solidFill>
                <a:srgbClr val="C0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4</a:t>
                </a:r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40E4860E-0A1B-8F4B-8555-F551D96847CE}"/>
                  </a:ext>
                </a:extLst>
              </p:cNvPr>
              <p:cNvSpPr/>
              <p:nvPr/>
            </p:nvSpPr>
            <p:spPr>
              <a:xfrm>
                <a:off x="4127897" y="5202014"/>
                <a:ext cx="365760" cy="365760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</a:t>
                </a:r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E4547FA3-DBF2-774C-A2C2-2C24D052704F}"/>
                  </a:ext>
                </a:extLst>
              </p:cNvPr>
              <p:cNvSpPr/>
              <p:nvPr/>
            </p:nvSpPr>
            <p:spPr>
              <a:xfrm>
                <a:off x="6390535" y="5220494"/>
                <a:ext cx="365760" cy="365760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7</a:t>
                </a:r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D320D646-AA1A-DC47-B479-3E9BDFECB0DC}"/>
                  </a:ext>
                </a:extLst>
              </p:cNvPr>
              <p:cNvSpPr/>
              <p:nvPr/>
            </p:nvSpPr>
            <p:spPr>
              <a:xfrm>
                <a:off x="5247245" y="5220494"/>
                <a:ext cx="365760" cy="365760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4</a:t>
                </a:r>
              </a:p>
            </p:txBody>
          </p:sp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4636044D-4EBB-0A49-AF98-2C971A61E24E}"/>
                  </a:ext>
                </a:extLst>
              </p:cNvPr>
              <p:cNvGrpSpPr/>
              <p:nvPr/>
            </p:nvGrpSpPr>
            <p:grpSpPr>
              <a:xfrm>
                <a:off x="8752292" y="5198442"/>
                <a:ext cx="418704" cy="369332"/>
                <a:chOff x="7001436" y="5223907"/>
                <a:chExt cx="418704" cy="369332"/>
              </a:xfrm>
            </p:grpSpPr>
            <p:sp>
              <p:nvSpPr>
                <p:cNvPr id="75" name="Oval 74">
                  <a:extLst>
                    <a:ext uri="{FF2B5EF4-FFF2-40B4-BE49-F238E27FC236}">
                      <a16:creationId xmlns:a16="http://schemas.microsoft.com/office/drawing/2014/main" id="{F3E3D7B3-27AA-3547-A96C-448433EB864E}"/>
                    </a:ext>
                  </a:extLst>
                </p:cNvPr>
                <p:cNvSpPr/>
                <p:nvPr/>
              </p:nvSpPr>
              <p:spPr>
                <a:xfrm>
                  <a:off x="7022795" y="5227479"/>
                  <a:ext cx="365760" cy="365760"/>
                </a:xfrm>
                <a:prstGeom prst="ellipse">
                  <a:avLst/>
                </a:prstGeom>
                <a:solidFill>
                  <a:schemeClr val="accent2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D961D984-7C92-0A49-B279-8FF64B21E3D8}"/>
                    </a:ext>
                  </a:extLst>
                </p:cNvPr>
                <p:cNvSpPr txBox="1"/>
                <p:nvPr/>
              </p:nvSpPr>
              <p:spPr>
                <a:xfrm>
                  <a:off x="7001436" y="5223907"/>
                  <a:ext cx="41870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solidFill>
                        <a:schemeClr val="bg1"/>
                      </a:solidFill>
                    </a:rPr>
                    <a:t>11</a:t>
                  </a:r>
                </a:p>
              </p:txBody>
            </p:sp>
          </p:grp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EFC85C1E-D4BC-4848-B6ED-B9875173E6D5}"/>
                  </a:ext>
                </a:extLst>
              </p:cNvPr>
              <p:cNvCxnSpPr>
                <a:stCxn id="38" idx="4"/>
                <a:endCxn id="39" idx="7"/>
              </p:cNvCxnSpPr>
              <p:nvPr/>
            </p:nvCxnSpPr>
            <p:spPr>
              <a:xfrm flipH="1">
                <a:off x="4792536" y="3129898"/>
                <a:ext cx="1399764" cy="69710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80A088B7-E4D5-C144-83A1-56915ADA23FB}"/>
                  </a:ext>
                </a:extLst>
              </p:cNvPr>
              <p:cNvCxnSpPr>
                <a:endCxn id="42" idx="0"/>
              </p:cNvCxnSpPr>
              <p:nvPr/>
            </p:nvCxnSpPr>
            <p:spPr>
              <a:xfrm flipH="1">
                <a:off x="5427760" y="3129898"/>
                <a:ext cx="764540" cy="64354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27C97AF7-9CF5-084C-820E-4ABF6C6DB772}"/>
                  </a:ext>
                </a:extLst>
              </p:cNvPr>
              <p:cNvCxnSpPr>
                <a:endCxn id="43" idx="0"/>
              </p:cNvCxnSpPr>
              <p:nvPr/>
            </p:nvCxnSpPr>
            <p:spPr>
              <a:xfrm>
                <a:off x="6192300" y="3129898"/>
                <a:ext cx="0" cy="64354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CA5BD4D6-A347-CE4E-9CE9-7350FA433991}"/>
                  </a:ext>
                </a:extLst>
              </p:cNvPr>
              <p:cNvCxnSpPr>
                <a:stCxn id="38" idx="4"/>
                <a:endCxn id="41" idx="0"/>
              </p:cNvCxnSpPr>
              <p:nvPr/>
            </p:nvCxnSpPr>
            <p:spPr>
              <a:xfrm>
                <a:off x="6192300" y="3129898"/>
                <a:ext cx="764540" cy="64354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E565ABEE-8232-E64E-BA03-720CE6435AF0}"/>
                  </a:ext>
                </a:extLst>
              </p:cNvPr>
              <p:cNvCxnSpPr>
                <a:stCxn id="38" idx="4"/>
                <a:endCxn id="40" idx="0"/>
              </p:cNvCxnSpPr>
              <p:nvPr/>
            </p:nvCxnSpPr>
            <p:spPr>
              <a:xfrm>
                <a:off x="6192300" y="3129898"/>
                <a:ext cx="1529080" cy="64354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65693878-88EB-F248-A8B0-6B6B31B637FB}"/>
                  </a:ext>
                </a:extLst>
              </p:cNvPr>
              <p:cNvCxnSpPr>
                <a:cxnSpLocks/>
                <a:stCxn id="40" idx="4"/>
                <a:endCxn id="44" idx="0"/>
              </p:cNvCxnSpPr>
              <p:nvPr/>
            </p:nvCxnSpPr>
            <p:spPr>
              <a:xfrm flipH="1">
                <a:off x="4310777" y="4139202"/>
                <a:ext cx="3410603" cy="106281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E5BC7B79-8DEE-A841-8D94-6F773561C59F}"/>
                  </a:ext>
                </a:extLst>
              </p:cNvPr>
              <p:cNvCxnSpPr>
                <a:stCxn id="40" idx="4"/>
                <a:endCxn id="46" idx="0"/>
              </p:cNvCxnSpPr>
              <p:nvPr/>
            </p:nvCxnSpPr>
            <p:spPr>
              <a:xfrm flipH="1">
                <a:off x="5430125" y="4139202"/>
                <a:ext cx="2291255" cy="108129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39F175E5-1D7B-3941-95D8-257E68F4E198}"/>
                  </a:ext>
                </a:extLst>
              </p:cNvPr>
              <p:cNvCxnSpPr>
                <a:stCxn id="40" idx="4"/>
                <a:endCxn id="45" idx="0"/>
              </p:cNvCxnSpPr>
              <p:nvPr/>
            </p:nvCxnSpPr>
            <p:spPr>
              <a:xfrm flipH="1">
                <a:off x="6573415" y="4139202"/>
                <a:ext cx="1147965" cy="108129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43CD3602-C5B2-DF4C-A050-D3C38B297374}"/>
                  </a:ext>
                </a:extLst>
              </p:cNvPr>
              <p:cNvCxnSpPr>
                <a:stCxn id="40" idx="4"/>
                <a:endCxn id="76" idx="0"/>
              </p:cNvCxnSpPr>
              <p:nvPr/>
            </p:nvCxnSpPr>
            <p:spPr>
              <a:xfrm>
                <a:off x="7721380" y="4139202"/>
                <a:ext cx="1240264" cy="105924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EC2C7C93-20CC-A443-9AF1-1C12B151A8D8}"/>
                  </a:ext>
                </a:extLst>
              </p:cNvPr>
              <p:cNvCxnSpPr>
                <a:stCxn id="39" idx="4"/>
                <a:endCxn id="44" idx="0"/>
              </p:cNvCxnSpPr>
              <p:nvPr/>
            </p:nvCxnSpPr>
            <p:spPr>
              <a:xfrm flipH="1">
                <a:off x="4310777" y="4139202"/>
                <a:ext cx="352443" cy="106281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0C9BC8D2-DCA3-1B44-8703-C19798E464FA}"/>
                  </a:ext>
                </a:extLst>
              </p:cNvPr>
              <p:cNvCxnSpPr>
                <a:cxnSpLocks/>
                <a:stCxn id="42" idx="4"/>
                <a:endCxn id="44" idx="0"/>
              </p:cNvCxnSpPr>
              <p:nvPr/>
            </p:nvCxnSpPr>
            <p:spPr>
              <a:xfrm flipH="1">
                <a:off x="4310777" y="4139202"/>
                <a:ext cx="1116983" cy="106281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722A25EE-B061-3A48-AE42-D6B2B4DEB20D}"/>
                  </a:ext>
                </a:extLst>
              </p:cNvPr>
              <p:cNvCxnSpPr>
                <a:cxnSpLocks/>
                <a:stCxn id="42" idx="4"/>
                <a:endCxn id="46" idx="0"/>
              </p:cNvCxnSpPr>
              <p:nvPr/>
            </p:nvCxnSpPr>
            <p:spPr>
              <a:xfrm>
                <a:off x="5427760" y="4139202"/>
                <a:ext cx="2365" cy="108129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47FBD092-C273-614D-975C-1A5684062D4C}"/>
                  </a:ext>
                </a:extLst>
              </p:cNvPr>
              <p:cNvCxnSpPr>
                <a:stCxn id="43" idx="4"/>
                <a:endCxn id="44" idx="0"/>
              </p:cNvCxnSpPr>
              <p:nvPr/>
            </p:nvCxnSpPr>
            <p:spPr>
              <a:xfrm flipH="1">
                <a:off x="4310777" y="4139202"/>
                <a:ext cx="1881523" cy="106281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6AD09FFE-0A60-3643-ABF8-CEEEA3DFB396}"/>
                  </a:ext>
                </a:extLst>
              </p:cNvPr>
              <p:cNvSpPr/>
              <p:nvPr/>
            </p:nvSpPr>
            <p:spPr>
              <a:xfrm>
                <a:off x="4692352" y="5202014"/>
                <a:ext cx="365760" cy="365760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3</a:t>
                </a:r>
              </a:p>
            </p:txBody>
          </p: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7157A9A1-9C92-0C4E-954A-40F4CBC39437}"/>
                  </a:ext>
                </a:extLst>
              </p:cNvPr>
              <p:cNvCxnSpPr>
                <a:stCxn id="43" idx="4"/>
                <a:endCxn id="61" idx="0"/>
              </p:cNvCxnSpPr>
              <p:nvPr/>
            </p:nvCxnSpPr>
            <p:spPr>
              <a:xfrm flipH="1">
                <a:off x="4875232" y="4139202"/>
                <a:ext cx="1317068" cy="106281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965B2892-737D-D348-9AC9-11BCD8D75F47}"/>
                  </a:ext>
                </a:extLst>
              </p:cNvPr>
              <p:cNvSpPr/>
              <p:nvPr/>
            </p:nvSpPr>
            <p:spPr>
              <a:xfrm>
                <a:off x="5818890" y="5220494"/>
                <a:ext cx="365760" cy="365760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6</a:t>
                </a:r>
              </a:p>
            </p:txBody>
          </p: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B9297CC0-F3AD-2746-8CFC-D3278B5B8718}"/>
                  </a:ext>
                </a:extLst>
              </p:cNvPr>
              <p:cNvCxnSpPr>
                <a:cxnSpLocks/>
                <a:stCxn id="43" idx="4"/>
                <a:endCxn id="63" idx="0"/>
              </p:cNvCxnSpPr>
              <p:nvPr/>
            </p:nvCxnSpPr>
            <p:spPr>
              <a:xfrm flipH="1">
                <a:off x="6001770" y="4139202"/>
                <a:ext cx="190530" cy="108129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332BC7F0-7A2B-3444-AA20-FC2446B2275A}"/>
                  </a:ext>
                </a:extLst>
              </p:cNvPr>
              <p:cNvCxnSpPr>
                <a:cxnSpLocks/>
                <a:stCxn id="43" idx="4"/>
                <a:endCxn id="45" idx="0"/>
              </p:cNvCxnSpPr>
              <p:nvPr/>
            </p:nvCxnSpPr>
            <p:spPr>
              <a:xfrm>
                <a:off x="6192300" y="4139202"/>
                <a:ext cx="381115" cy="108129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08FCBDAA-6BBE-A34E-B5CC-E1562C46C1C6}"/>
                  </a:ext>
                </a:extLst>
              </p:cNvPr>
              <p:cNvSpPr/>
              <p:nvPr/>
            </p:nvSpPr>
            <p:spPr>
              <a:xfrm>
                <a:off x="6968433" y="5218529"/>
                <a:ext cx="365760" cy="365760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8</a:t>
                </a:r>
              </a:p>
            </p:txBody>
          </p:sp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7757E390-1414-B847-9EC9-16AEE27C0A34}"/>
                  </a:ext>
                </a:extLst>
              </p:cNvPr>
              <p:cNvGrpSpPr/>
              <p:nvPr/>
            </p:nvGrpSpPr>
            <p:grpSpPr>
              <a:xfrm>
                <a:off x="8138042" y="5211686"/>
                <a:ext cx="418704" cy="369332"/>
                <a:chOff x="7001436" y="5223907"/>
                <a:chExt cx="418704" cy="369332"/>
              </a:xfrm>
            </p:grpSpPr>
            <p:sp>
              <p:nvSpPr>
                <p:cNvPr id="73" name="Oval 72">
                  <a:extLst>
                    <a:ext uri="{FF2B5EF4-FFF2-40B4-BE49-F238E27FC236}">
                      <a16:creationId xmlns:a16="http://schemas.microsoft.com/office/drawing/2014/main" id="{36BF2377-116D-7A4D-8BEF-769858AC3882}"/>
                    </a:ext>
                  </a:extLst>
                </p:cNvPr>
                <p:cNvSpPr/>
                <p:nvPr/>
              </p:nvSpPr>
              <p:spPr>
                <a:xfrm>
                  <a:off x="7022795" y="5227479"/>
                  <a:ext cx="365760" cy="365760"/>
                </a:xfrm>
                <a:prstGeom prst="ellipse">
                  <a:avLst/>
                </a:prstGeom>
                <a:solidFill>
                  <a:schemeClr val="accent2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A34E7EA4-CB23-904D-B171-59C354DC105B}"/>
                    </a:ext>
                  </a:extLst>
                </p:cNvPr>
                <p:cNvSpPr txBox="1"/>
                <p:nvPr/>
              </p:nvSpPr>
              <p:spPr>
                <a:xfrm>
                  <a:off x="7001436" y="5223907"/>
                  <a:ext cx="41870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solidFill>
                        <a:schemeClr val="bg1"/>
                      </a:solidFill>
                    </a:rPr>
                    <a:t>10</a:t>
                  </a:r>
                </a:p>
              </p:txBody>
            </p:sp>
          </p:grp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0C1AA0A3-9425-7946-A022-8842A6AE5F4E}"/>
                  </a:ext>
                </a:extLst>
              </p:cNvPr>
              <p:cNvCxnSpPr>
                <a:stCxn id="43" idx="4"/>
                <a:endCxn id="74" idx="0"/>
              </p:cNvCxnSpPr>
              <p:nvPr/>
            </p:nvCxnSpPr>
            <p:spPr>
              <a:xfrm>
                <a:off x="6192300" y="4139202"/>
                <a:ext cx="2155094" cy="107248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C6E8FF0A-E8C9-5B4C-A21E-454C7BCF709A}"/>
                  </a:ext>
                </a:extLst>
              </p:cNvPr>
              <p:cNvCxnSpPr>
                <a:stCxn id="43" idx="4"/>
                <a:endCxn id="66" idx="0"/>
              </p:cNvCxnSpPr>
              <p:nvPr/>
            </p:nvCxnSpPr>
            <p:spPr>
              <a:xfrm>
                <a:off x="6192300" y="4139202"/>
                <a:ext cx="959013" cy="107932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525A9470-B99E-D54F-95F6-5D2C76FF0FE4}"/>
                  </a:ext>
                </a:extLst>
              </p:cNvPr>
              <p:cNvCxnSpPr>
                <a:stCxn id="41" idx="4"/>
                <a:endCxn id="44" idx="0"/>
              </p:cNvCxnSpPr>
              <p:nvPr/>
            </p:nvCxnSpPr>
            <p:spPr>
              <a:xfrm flipH="1">
                <a:off x="4310777" y="4139202"/>
                <a:ext cx="2646063" cy="106281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BCA86BC2-4DB8-FE48-BF98-D88150747FEC}"/>
                  </a:ext>
                </a:extLst>
              </p:cNvPr>
              <p:cNvSpPr/>
              <p:nvPr/>
            </p:nvSpPr>
            <p:spPr>
              <a:xfrm>
                <a:off x="7565653" y="5215258"/>
                <a:ext cx="365760" cy="365760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9</a:t>
                </a:r>
              </a:p>
            </p:txBody>
          </p: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7BDD47DA-0508-024F-9D79-BC4B08F9ADC4}"/>
                  </a:ext>
                </a:extLst>
              </p:cNvPr>
              <p:cNvCxnSpPr>
                <a:stCxn id="41" idx="4"/>
                <a:endCxn id="71" idx="0"/>
              </p:cNvCxnSpPr>
              <p:nvPr/>
            </p:nvCxnSpPr>
            <p:spPr>
              <a:xfrm>
                <a:off x="6956840" y="4139202"/>
                <a:ext cx="791693" cy="107605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81A64405-716B-5543-81D5-BD178B9650A2}"/>
                    </a:ext>
                  </a:extLst>
                </p:cNvPr>
                <p:cNvSpPr/>
                <p:nvPr/>
              </p:nvSpPr>
              <p:spPr>
                <a:xfrm>
                  <a:off x="2725516" y="2624167"/>
                  <a:ext cx="618183" cy="43826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(2)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6" name="Rectangle 125">
                  <a:extLst>
                    <a:ext uri="{FF2B5EF4-FFF2-40B4-BE49-F238E27FC236}">
                      <a16:creationId xmlns:a16="http://schemas.microsoft.com/office/drawing/2014/main" id="{12681345-80C8-3B40-9527-A0351FE8DC1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25516" y="2624167"/>
                  <a:ext cx="618183" cy="438262"/>
                </a:xfrm>
                <a:prstGeom prst="rect">
                  <a:avLst/>
                </a:prstGeom>
                <a:blipFill>
                  <a:blip r:embed="rId2"/>
                  <a:stretch>
                    <a:fillRect b="-28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94FA4EB5-5E7C-3442-A3C9-1CE710E15621}"/>
                    </a:ext>
                  </a:extLst>
                </p:cNvPr>
                <p:cNvSpPr/>
                <p:nvPr/>
              </p:nvSpPr>
              <p:spPr>
                <a:xfrm>
                  <a:off x="2725516" y="3737191"/>
                  <a:ext cx="618182" cy="44493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7" name="Rectangle 126">
                  <a:extLst>
                    <a:ext uri="{FF2B5EF4-FFF2-40B4-BE49-F238E27FC236}">
                      <a16:creationId xmlns:a16="http://schemas.microsoft.com/office/drawing/2014/main" id="{B9D065EB-BBD5-7049-A28A-D0E20DE4521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25516" y="3737191"/>
                  <a:ext cx="618182" cy="444930"/>
                </a:xfrm>
                <a:prstGeom prst="rect">
                  <a:avLst/>
                </a:prstGeom>
                <a:blipFill>
                  <a:blip r:embed="rId3"/>
                  <a:stretch>
                    <a:fillRect b="-2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07752933-9EF4-3F4D-B078-917F320EFD15}"/>
                    </a:ext>
                  </a:extLst>
                </p:cNvPr>
                <p:cNvSpPr/>
                <p:nvPr/>
              </p:nvSpPr>
              <p:spPr>
                <a:xfrm>
                  <a:off x="2730836" y="5141324"/>
                  <a:ext cx="618182" cy="47622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(0)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8" name="Rectangle 127">
                  <a:extLst>
                    <a:ext uri="{FF2B5EF4-FFF2-40B4-BE49-F238E27FC236}">
                      <a16:creationId xmlns:a16="http://schemas.microsoft.com/office/drawing/2014/main" id="{082DB75B-5000-E540-B704-82BFC0F66B1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30836" y="5141324"/>
                  <a:ext cx="618182" cy="476221"/>
                </a:xfrm>
                <a:prstGeom prst="rect">
                  <a:avLst/>
                </a:prstGeom>
                <a:blipFill>
                  <a:blip r:embed="rId4"/>
                  <a:stretch>
                    <a:fillRect b="-789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8078132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DD008B-E920-4945-813D-F9A928F9EB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2269" y="1925782"/>
            <a:ext cx="10816920" cy="2868287"/>
          </a:xfrm>
        </p:spPr>
        <p:txBody>
          <a:bodyPr/>
          <a:lstStyle/>
          <a:p>
            <a:r>
              <a:rPr lang="zh-CN" altLang="en-US" dirty="0" smtClean="0"/>
              <a:t>大图的训练方案中往往对邻居进行采样以降低计算依赖图的大小。</a:t>
            </a:r>
            <a:endParaRPr lang="en-US" altLang="zh-CN" dirty="0" smtClean="0"/>
          </a:p>
          <a:p>
            <a:pPr lvl="1"/>
            <a:r>
              <a:rPr lang="en-US" altLang="zh-CN" dirty="0" err="1" smtClean="0"/>
              <a:t>GraphSAGE</a:t>
            </a:r>
            <a:r>
              <a:rPr lang="zh-CN" altLang="en-US" dirty="0" smtClean="0"/>
              <a:t>、</a:t>
            </a:r>
            <a:r>
              <a:rPr lang="en-US" altLang="zh-CN" dirty="0" err="1" smtClean="0"/>
              <a:t>PinSAGE</a:t>
            </a:r>
            <a:r>
              <a:rPr lang="zh-CN" altLang="en-US" dirty="0" smtClean="0"/>
              <a:t>等，仅依赖拓扑进行采样的方法较成熟。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较新的方案有依赖特征的自适应采样（</a:t>
            </a:r>
            <a:r>
              <a:rPr lang="en-US" altLang="zh-CN" dirty="0" smtClean="0"/>
              <a:t>Adaptive Sampling</a:t>
            </a:r>
            <a:r>
              <a:rPr lang="zh-CN" altLang="en-US" dirty="0" smtClean="0"/>
              <a:t>），如按层采样（</a:t>
            </a:r>
            <a:r>
              <a:rPr lang="en-US" altLang="zh-CN" dirty="0" err="1" smtClean="0"/>
              <a:t>Layerwise</a:t>
            </a:r>
            <a:r>
              <a:rPr lang="en-US" altLang="zh-CN" dirty="0" smtClean="0"/>
              <a:t> sampling</a:t>
            </a:r>
            <a:r>
              <a:rPr lang="zh-CN" altLang="en-US" dirty="0" smtClean="0"/>
              <a:t>）等。</a:t>
            </a:r>
            <a:endParaRPr lang="en-US" altLang="zh-CN" dirty="0" smtClean="0"/>
          </a:p>
          <a:p>
            <a:pPr lvl="1"/>
            <a:endParaRPr lang="en-US" altLang="zh-CN" dirty="0" smtClean="0"/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id="{D0BBDD93-08CF-9848-BA27-F8E55773917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52269" y="790146"/>
            <a:ext cx="10486786" cy="999465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对邻居进行采样</a:t>
            </a:r>
            <a:endParaRPr lang="en-US" dirty="0"/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3A3E91D0-1362-6448-9332-F86AE06BFB12}"/>
              </a:ext>
            </a:extLst>
          </p:cNvPr>
          <p:cNvSpPr/>
          <p:nvPr/>
        </p:nvSpPr>
        <p:spPr>
          <a:xfrm>
            <a:off x="6569768" y="4717645"/>
            <a:ext cx="1000125" cy="4251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7D3EC1E-A025-AA4D-8459-BE8A1F8FAA5D}"/>
              </a:ext>
            </a:extLst>
          </p:cNvPr>
          <p:cNvGrpSpPr/>
          <p:nvPr/>
        </p:nvGrpSpPr>
        <p:grpSpPr>
          <a:xfrm>
            <a:off x="8106372" y="3775637"/>
            <a:ext cx="2182944" cy="2451386"/>
            <a:chOff x="7634963" y="2926213"/>
            <a:chExt cx="2182944" cy="2451386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BC681AFF-4FC9-5341-8AF1-F83145B0FE8D}"/>
                </a:ext>
              </a:extLst>
            </p:cNvPr>
            <p:cNvSpPr/>
            <p:nvPr/>
          </p:nvSpPr>
          <p:spPr>
            <a:xfrm>
              <a:off x="8311812" y="2926213"/>
              <a:ext cx="365760" cy="365760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FD5EB51-7BD9-4245-9B79-8B5AA23851DB}"/>
                </a:ext>
              </a:extLst>
            </p:cNvPr>
            <p:cNvSpPr/>
            <p:nvPr/>
          </p:nvSpPr>
          <p:spPr>
            <a:xfrm>
              <a:off x="7785760" y="3992654"/>
              <a:ext cx="365760" cy="365760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934A1DDF-4A34-3A4D-BD72-76B3BB0ED271}"/>
                </a:ext>
              </a:extLst>
            </p:cNvPr>
            <p:cNvSpPr/>
            <p:nvPr/>
          </p:nvSpPr>
          <p:spPr>
            <a:xfrm>
              <a:off x="8484531" y="5011839"/>
              <a:ext cx="365760" cy="36576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DB89D8EF-CB9D-534D-AA72-6D990B9CE83A}"/>
                </a:ext>
              </a:extLst>
            </p:cNvPr>
            <p:cNvSpPr/>
            <p:nvPr/>
          </p:nvSpPr>
          <p:spPr>
            <a:xfrm>
              <a:off x="8796779" y="3972397"/>
              <a:ext cx="365760" cy="365760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C83927C-2352-7248-8AFA-876A234FD70E}"/>
                </a:ext>
              </a:extLst>
            </p:cNvPr>
            <p:cNvSpPr/>
            <p:nvPr/>
          </p:nvSpPr>
          <p:spPr>
            <a:xfrm>
              <a:off x="9452147" y="5002203"/>
              <a:ext cx="365760" cy="36576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8</a:t>
              </a: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47987F5-60B2-614E-A07D-1FBA399348DD}"/>
                </a:ext>
              </a:extLst>
            </p:cNvPr>
            <p:cNvCxnSpPr>
              <a:cxnSpLocks/>
              <a:stCxn id="7" idx="7"/>
              <a:endCxn id="6" idx="4"/>
            </p:cNvCxnSpPr>
            <p:nvPr/>
          </p:nvCxnSpPr>
          <p:spPr>
            <a:xfrm flipV="1">
              <a:off x="8097956" y="3291973"/>
              <a:ext cx="396736" cy="75424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95C1717F-2D67-8A48-935C-22E44A043FF3}"/>
                </a:ext>
              </a:extLst>
            </p:cNvPr>
            <p:cNvCxnSpPr>
              <a:cxnSpLocks/>
              <a:stCxn id="6" idx="4"/>
              <a:endCxn id="9" idx="0"/>
            </p:cNvCxnSpPr>
            <p:nvPr/>
          </p:nvCxnSpPr>
          <p:spPr>
            <a:xfrm>
              <a:off x="8494692" y="3291973"/>
              <a:ext cx="484967" cy="68042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0A563A6F-D56E-D24A-880B-DF4DBF2FCA25}"/>
                </a:ext>
              </a:extLst>
            </p:cNvPr>
            <p:cNvCxnSpPr>
              <a:cxnSpLocks/>
              <a:stCxn id="9" idx="4"/>
              <a:endCxn id="10" idx="1"/>
            </p:cNvCxnSpPr>
            <p:nvPr/>
          </p:nvCxnSpPr>
          <p:spPr>
            <a:xfrm>
              <a:off x="8979659" y="4338157"/>
              <a:ext cx="526052" cy="71761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2EFF174-DCDC-5D4B-A2C7-9A6247F91C92}"/>
                </a:ext>
              </a:extLst>
            </p:cNvPr>
            <p:cNvCxnSpPr>
              <a:cxnSpLocks/>
              <a:stCxn id="9" idx="4"/>
              <a:endCxn id="8" idx="0"/>
            </p:cNvCxnSpPr>
            <p:nvPr/>
          </p:nvCxnSpPr>
          <p:spPr>
            <a:xfrm flipH="1">
              <a:off x="8667411" y="4338157"/>
              <a:ext cx="312248" cy="67368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C584FBD6-2BA0-A84C-BCAD-A1DF80BC76C9}"/>
                </a:ext>
              </a:extLst>
            </p:cNvPr>
            <p:cNvSpPr/>
            <p:nvPr/>
          </p:nvSpPr>
          <p:spPr>
            <a:xfrm>
              <a:off x="7634963" y="5011839"/>
              <a:ext cx="365760" cy="36576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0660D5C-9BE9-1749-A44F-E3BC8BE7E4FE}"/>
                </a:ext>
              </a:extLst>
            </p:cNvPr>
            <p:cNvCxnSpPr>
              <a:stCxn id="7" idx="4"/>
              <a:endCxn id="15" idx="0"/>
            </p:cNvCxnSpPr>
            <p:nvPr/>
          </p:nvCxnSpPr>
          <p:spPr>
            <a:xfrm flipH="1">
              <a:off x="7817843" y="4358414"/>
              <a:ext cx="150797" cy="6534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F9D2F1A-D359-A64B-88F6-0B1910A5FFD3}"/>
              </a:ext>
            </a:extLst>
          </p:cNvPr>
          <p:cNvGrpSpPr/>
          <p:nvPr/>
        </p:nvGrpSpPr>
        <p:grpSpPr>
          <a:xfrm>
            <a:off x="1397353" y="3607068"/>
            <a:ext cx="5043099" cy="2822116"/>
            <a:chOff x="4127897" y="2764138"/>
            <a:chExt cx="5043099" cy="2822116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BF1075F7-FFEA-7241-B408-A2F9E203D5B6}"/>
                </a:ext>
              </a:extLst>
            </p:cNvPr>
            <p:cNvSpPr/>
            <p:nvPr/>
          </p:nvSpPr>
          <p:spPr>
            <a:xfrm>
              <a:off x="6009420" y="2764138"/>
              <a:ext cx="365760" cy="365760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540A7351-4A51-2442-81ED-DF0B907B4CCD}"/>
                </a:ext>
              </a:extLst>
            </p:cNvPr>
            <p:cNvSpPr/>
            <p:nvPr/>
          </p:nvSpPr>
          <p:spPr>
            <a:xfrm>
              <a:off x="4480340" y="3773442"/>
              <a:ext cx="365760" cy="365760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E652AD7E-1051-224B-8820-F81CA445F276}"/>
                </a:ext>
              </a:extLst>
            </p:cNvPr>
            <p:cNvSpPr/>
            <p:nvPr/>
          </p:nvSpPr>
          <p:spPr>
            <a:xfrm>
              <a:off x="7538500" y="3773442"/>
              <a:ext cx="365760" cy="365760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945E5527-13EE-3747-95C4-A3DD7FE9417E}"/>
                </a:ext>
              </a:extLst>
            </p:cNvPr>
            <p:cNvSpPr/>
            <p:nvPr/>
          </p:nvSpPr>
          <p:spPr>
            <a:xfrm>
              <a:off x="6773960" y="3773442"/>
              <a:ext cx="365760" cy="365760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9D6A8EE5-FB6E-E340-A90E-9F44C01CFD83}"/>
                </a:ext>
              </a:extLst>
            </p:cNvPr>
            <p:cNvSpPr/>
            <p:nvPr/>
          </p:nvSpPr>
          <p:spPr>
            <a:xfrm>
              <a:off x="5244880" y="3773442"/>
              <a:ext cx="365760" cy="365760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19F6D74F-D0E1-A743-AA93-0E358DF7DC7A}"/>
                </a:ext>
              </a:extLst>
            </p:cNvPr>
            <p:cNvSpPr/>
            <p:nvPr/>
          </p:nvSpPr>
          <p:spPr>
            <a:xfrm>
              <a:off x="6009420" y="3773442"/>
              <a:ext cx="365760" cy="365760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C6999EA3-6BD8-F646-8FCC-D22B6B6D8A28}"/>
                </a:ext>
              </a:extLst>
            </p:cNvPr>
            <p:cNvSpPr/>
            <p:nvPr/>
          </p:nvSpPr>
          <p:spPr>
            <a:xfrm>
              <a:off x="4127897" y="5202014"/>
              <a:ext cx="365760" cy="36576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DFAB4212-94D9-634B-8683-91CCB7F0E9CF}"/>
                </a:ext>
              </a:extLst>
            </p:cNvPr>
            <p:cNvSpPr/>
            <p:nvPr/>
          </p:nvSpPr>
          <p:spPr>
            <a:xfrm>
              <a:off x="6390535" y="5220494"/>
              <a:ext cx="365760" cy="36576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2FBF61F6-9623-9C40-BA7F-91283AD77405}"/>
                </a:ext>
              </a:extLst>
            </p:cNvPr>
            <p:cNvSpPr/>
            <p:nvPr/>
          </p:nvSpPr>
          <p:spPr>
            <a:xfrm>
              <a:off x="5247245" y="5220494"/>
              <a:ext cx="365760" cy="36576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BBA84561-E21B-F243-A933-3B3AE422A968}"/>
                </a:ext>
              </a:extLst>
            </p:cNvPr>
            <p:cNvGrpSpPr/>
            <p:nvPr/>
          </p:nvGrpSpPr>
          <p:grpSpPr>
            <a:xfrm>
              <a:off x="8752292" y="5198442"/>
              <a:ext cx="418704" cy="369332"/>
              <a:chOff x="7001436" y="5223907"/>
              <a:chExt cx="418704" cy="369332"/>
            </a:xfrm>
          </p:grpSpPr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EDE583EB-E1E8-974E-9ED9-3133ECAE5542}"/>
                  </a:ext>
                </a:extLst>
              </p:cNvPr>
              <p:cNvSpPr/>
              <p:nvPr/>
            </p:nvSpPr>
            <p:spPr>
              <a:xfrm>
                <a:off x="7022795" y="5227479"/>
                <a:ext cx="365760" cy="365760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BDA69AE8-CB3B-E745-A9C6-0B1A4FB399D2}"/>
                  </a:ext>
                </a:extLst>
              </p:cNvPr>
              <p:cNvSpPr txBox="1"/>
              <p:nvPr/>
            </p:nvSpPr>
            <p:spPr>
              <a:xfrm>
                <a:off x="7001436" y="5223907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11</a:t>
                </a:r>
              </a:p>
            </p:txBody>
          </p:sp>
        </p:grp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5014AEB3-BAE1-EE4C-95E1-8D9D41F43E57}"/>
                </a:ext>
              </a:extLst>
            </p:cNvPr>
            <p:cNvCxnSpPr>
              <a:stCxn id="18" idx="4"/>
              <a:endCxn id="19" idx="7"/>
            </p:cNvCxnSpPr>
            <p:nvPr/>
          </p:nvCxnSpPr>
          <p:spPr>
            <a:xfrm flipH="1">
              <a:off x="4792536" y="3129898"/>
              <a:ext cx="1399764" cy="69710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15F95954-0321-0D4C-9F63-8D94D8D75F06}"/>
                </a:ext>
              </a:extLst>
            </p:cNvPr>
            <p:cNvCxnSpPr>
              <a:endCxn id="22" idx="0"/>
            </p:cNvCxnSpPr>
            <p:nvPr/>
          </p:nvCxnSpPr>
          <p:spPr>
            <a:xfrm flipH="1">
              <a:off x="5427760" y="3129898"/>
              <a:ext cx="764540" cy="64354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D354C499-FF1F-F04F-8DAC-D8AB7571530F}"/>
                </a:ext>
              </a:extLst>
            </p:cNvPr>
            <p:cNvCxnSpPr>
              <a:endCxn id="23" idx="0"/>
            </p:cNvCxnSpPr>
            <p:nvPr/>
          </p:nvCxnSpPr>
          <p:spPr>
            <a:xfrm>
              <a:off x="6192300" y="3129898"/>
              <a:ext cx="0" cy="64354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284C13B2-4D1A-0C41-8301-C9CBB35D59F8}"/>
                </a:ext>
              </a:extLst>
            </p:cNvPr>
            <p:cNvCxnSpPr>
              <a:stCxn id="18" idx="4"/>
              <a:endCxn id="21" idx="0"/>
            </p:cNvCxnSpPr>
            <p:nvPr/>
          </p:nvCxnSpPr>
          <p:spPr>
            <a:xfrm>
              <a:off x="6192300" y="3129898"/>
              <a:ext cx="764540" cy="64354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23086C3-844E-BC4A-8464-3EE7B8D109E0}"/>
                </a:ext>
              </a:extLst>
            </p:cNvPr>
            <p:cNvCxnSpPr>
              <a:stCxn id="18" idx="4"/>
              <a:endCxn id="20" idx="0"/>
            </p:cNvCxnSpPr>
            <p:nvPr/>
          </p:nvCxnSpPr>
          <p:spPr>
            <a:xfrm>
              <a:off x="6192300" y="3129898"/>
              <a:ext cx="1529080" cy="64354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4B8EDDC9-A954-9347-B78E-9D0BCE3A7F79}"/>
                </a:ext>
              </a:extLst>
            </p:cNvPr>
            <p:cNvCxnSpPr>
              <a:cxnSpLocks/>
              <a:stCxn id="20" idx="4"/>
              <a:endCxn id="24" idx="0"/>
            </p:cNvCxnSpPr>
            <p:nvPr/>
          </p:nvCxnSpPr>
          <p:spPr>
            <a:xfrm flipH="1">
              <a:off x="4310777" y="4139202"/>
              <a:ext cx="3410603" cy="10628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AD4DB982-EBD8-2140-B41A-D3C83C901160}"/>
                </a:ext>
              </a:extLst>
            </p:cNvPr>
            <p:cNvCxnSpPr>
              <a:stCxn id="20" idx="4"/>
              <a:endCxn id="26" idx="0"/>
            </p:cNvCxnSpPr>
            <p:nvPr/>
          </p:nvCxnSpPr>
          <p:spPr>
            <a:xfrm flipH="1">
              <a:off x="5430125" y="4139202"/>
              <a:ext cx="2291255" cy="108129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2976411A-4861-1149-A154-9E2BCE3CFD31}"/>
                </a:ext>
              </a:extLst>
            </p:cNvPr>
            <p:cNvCxnSpPr>
              <a:stCxn id="20" idx="4"/>
              <a:endCxn id="25" idx="0"/>
            </p:cNvCxnSpPr>
            <p:nvPr/>
          </p:nvCxnSpPr>
          <p:spPr>
            <a:xfrm flipH="1">
              <a:off x="6573415" y="4139202"/>
              <a:ext cx="1147965" cy="108129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F422DA37-279A-9D4D-A2C1-CC5E23624837}"/>
                </a:ext>
              </a:extLst>
            </p:cNvPr>
            <p:cNvCxnSpPr>
              <a:stCxn id="20" idx="4"/>
              <a:endCxn id="56" idx="0"/>
            </p:cNvCxnSpPr>
            <p:nvPr/>
          </p:nvCxnSpPr>
          <p:spPr>
            <a:xfrm>
              <a:off x="7721380" y="4139202"/>
              <a:ext cx="1240264" cy="10592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2373BA81-3886-A941-A956-7CBCDF0B14B7}"/>
                </a:ext>
              </a:extLst>
            </p:cNvPr>
            <p:cNvCxnSpPr>
              <a:stCxn id="19" idx="4"/>
              <a:endCxn id="24" idx="0"/>
            </p:cNvCxnSpPr>
            <p:nvPr/>
          </p:nvCxnSpPr>
          <p:spPr>
            <a:xfrm flipH="1">
              <a:off x="4310777" y="4139202"/>
              <a:ext cx="352443" cy="10628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07404907-8EE3-D246-B1AC-19CFBD862D01}"/>
                </a:ext>
              </a:extLst>
            </p:cNvPr>
            <p:cNvCxnSpPr>
              <a:cxnSpLocks/>
              <a:stCxn id="22" idx="4"/>
              <a:endCxn id="24" idx="0"/>
            </p:cNvCxnSpPr>
            <p:nvPr/>
          </p:nvCxnSpPr>
          <p:spPr>
            <a:xfrm flipH="1">
              <a:off x="4310777" y="4139202"/>
              <a:ext cx="1116983" cy="10628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9C6E57D-1FAA-024E-9234-2875BA91C735}"/>
                </a:ext>
              </a:extLst>
            </p:cNvPr>
            <p:cNvCxnSpPr>
              <a:cxnSpLocks/>
              <a:stCxn id="22" idx="4"/>
              <a:endCxn id="26" idx="0"/>
            </p:cNvCxnSpPr>
            <p:nvPr/>
          </p:nvCxnSpPr>
          <p:spPr>
            <a:xfrm>
              <a:off x="5427760" y="4139202"/>
              <a:ext cx="2365" cy="108129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F2A7EE2E-1D4A-3846-A350-A665A526F6AA}"/>
                </a:ext>
              </a:extLst>
            </p:cNvPr>
            <p:cNvCxnSpPr>
              <a:stCxn id="23" idx="4"/>
              <a:endCxn id="24" idx="0"/>
            </p:cNvCxnSpPr>
            <p:nvPr/>
          </p:nvCxnSpPr>
          <p:spPr>
            <a:xfrm flipH="1">
              <a:off x="4310777" y="4139202"/>
              <a:ext cx="1881523" cy="10628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696B24C5-3325-264A-86F7-56EE71C99D04}"/>
                </a:ext>
              </a:extLst>
            </p:cNvPr>
            <p:cNvSpPr/>
            <p:nvPr/>
          </p:nvSpPr>
          <p:spPr>
            <a:xfrm>
              <a:off x="4692352" y="5202014"/>
              <a:ext cx="365760" cy="36576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CDBE200-23EA-2C4B-8FE8-ADEBAF8AD7E2}"/>
                </a:ext>
              </a:extLst>
            </p:cNvPr>
            <p:cNvCxnSpPr>
              <a:stCxn id="23" idx="4"/>
              <a:endCxn id="41" idx="0"/>
            </p:cNvCxnSpPr>
            <p:nvPr/>
          </p:nvCxnSpPr>
          <p:spPr>
            <a:xfrm flipH="1">
              <a:off x="4875232" y="4139202"/>
              <a:ext cx="1317068" cy="10628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661139F3-B225-BC4E-B4CA-D3DDA3E946EF}"/>
                </a:ext>
              </a:extLst>
            </p:cNvPr>
            <p:cNvSpPr/>
            <p:nvPr/>
          </p:nvSpPr>
          <p:spPr>
            <a:xfrm>
              <a:off x="5818890" y="5220494"/>
              <a:ext cx="365760" cy="36576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6</a:t>
              </a:r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80EE1896-2A12-F94B-B4DF-7D21C4837DDF}"/>
                </a:ext>
              </a:extLst>
            </p:cNvPr>
            <p:cNvCxnSpPr>
              <a:cxnSpLocks/>
              <a:stCxn id="23" idx="4"/>
              <a:endCxn id="43" idx="0"/>
            </p:cNvCxnSpPr>
            <p:nvPr/>
          </p:nvCxnSpPr>
          <p:spPr>
            <a:xfrm flipH="1">
              <a:off x="6001770" y="4139202"/>
              <a:ext cx="190530" cy="108129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0E2E19E0-DF53-E645-8DD6-A1B03DAA223D}"/>
                </a:ext>
              </a:extLst>
            </p:cNvPr>
            <p:cNvCxnSpPr>
              <a:cxnSpLocks/>
              <a:stCxn id="23" idx="4"/>
              <a:endCxn id="25" idx="0"/>
            </p:cNvCxnSpPr>
            <p:nvPr/>
          </p:nvCxnSpPr>
          <p:spPr>
            <a:xfrm>
              <a:off x="6192300" y="4139202"/>
              <a:ext cx="381115" cy="108129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F76793A6-9422-C245-9CD5-167A47E9202D}"/>
                </a:ext>
              </a:extLst>
            </p:cNvPr>
            <p:cNvSpPr/>
            <p:nvPr/>
          </p:nvSpPr>
          <p:spPr>
            <a:xfrm>
              <a:off x="6968433" y="5218529"/>
              <a:ext cx="365760" cy="36576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8</a:t>
              </a:r>
            </a:p>
          </p:txBody>
        </p: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A4378A32-E20F-014C-BCE0-0CA47BD77C08}"/>
                </a:ext>
              </a:extLst>
            </p:cNvPr>
            <p:cNvGrpSpPr/>
            <p:nvPr/>
          </p:nvGrpSpPr>
          <p:grpSpPr>
            <a:xfrm>
              <a:off x="8138042" y="5211686"/>
              <a:ext cx="418704" cy="369332"/>
              <a:chOff x="7001436" y="5223907"/>
              <a:chExt cx="418704" cy="369332"/>
            </a:xfrm>
          </p:grpSpPr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B3628D66-740D-AD4D-B421-DD712DE1E81C}"/>
                  </a:ext>
                </a:extLst>
              </p:cNvPr>
              <p:cNvSpPr/>
              <p:nvPr/>
            </p:nvSpPr>
            <p:spPr>
              <a:xfrm>
                <a:off x="7022795" y="5227479"/>
                <a:ext cx="365760" cy="365760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AB6D3BEB-F2DC-5F49-87EA-1B30D66244EA}"/>
                  </a:ext>
                </a:extLst>
              </p:cNvPr>
              <p:cNvSpPr txBox="1"/>
              <p:nvPr/>
            </p:nvSpPr>
            <p:spPr>
              <a:xfrm>
                <a:off x="7001436" y="5223907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10</a:t>
                </a:r>
              </a:p>
            </p:txBody>
          </p:sp>
        </p:grp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C477B758-B9EB-134F-ADE7-398C2E8792BF}"/>
                </a:ext>
              </a:extLst>
            </p:cNvPr>
            <p:cNvCxnSpPr>
              <a:stCxn id="23" idx="4"/>
              <a:endCxn id="54" idx="0"/>
            </p:cNvCxnSpPr>
            <p:nvPr/>
          </p:nvCxnSpPr>
          <p:spPr>
            <a:xfrm>
              <a:off x="6192300" y="4139202"/>
              <a:ext cx="2155094" cy="10724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AFDCF8AF-DF5A-184B-B9DB-50E13D718D4F}"/>
                </a:ext>
              </a:extLst>
            </p:cNvPr>
            <p:cNvCxnSpPr>
              <a:stCxn id="23" idx="4"/>
              <a:endCxn id="46" idx="0"/>
            </p:cNvCxnSpPr>
            <p:nvPr/>
          </p:nvCxnSpPr>
          <p:spPr>
            <a:xfrm>
              <a:off x="6192300" y="4139202"/>
              <a:ext cx="959013" cy="107932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5B587203-333A-B844-A8E6-72A3BAC2C347}"/>
                </a:ext>
              </a:extLst>
            </p:cNvPr>
            <p:cNvCxnSpPr>
              <a:stCxn id="21" idx="4"/>
              <a:endCxn id="24" idx="0"/>
            </p:cNvCxnSpPr>
            <p:nvPr/>
          </p:nvCxnSpPr>
          <p:spPr>
            <a:xfrm flipH="1">
              <a:off x="4310777" y="4139202"/>
              <a:ext cx="2646063" cy="10628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B25C6E5F-DF54-C040-A56E-CEB492B07B4E}"/>
                </a:ext>
              </a:extLst>
            </p:cNvPr>
            <p:cNvSpPr/>
            <p:nvPr/>
          </p:nvSpPr>
          <p:spPr>
            <a:xfrm>
              <a:off x="7565653" y="5215258"/>
              <a:ext cx="365760" cy="36576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9</a:t>
              </a:r>
            </a:p>
          </p:txBody>
        </p: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62629874-977B-2B47-878A-7B0DE8C9C3E7}"/>
                </a:ext>
              </a:extLst>
            </p:cNvPr>
            <p:cNvCxnSpPr>
              <a:stCxn id="21" idx="4"/>
              <a:endCxn id="51" idx="0"/>
            </p:cNvCxnSpPr>
            <p:nvPr/>
          </p:nvCxnSpPr>
          <p:spPr>
            <a:xfrm>
              <a:off x="6956840" y="4139202"/>
              <a:ext cx="791693" cy="107605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680101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 smtClean="0"/>
              <a:t>PinSAGE</a:t>
            </a:r>
            <a:r>
              <a:rPr lang="zh-CN" altLang="en-US" dirty="0" smtClean="0"/>
              <a:t>：使用</a:t>
            </a:r>
            <a:r>
              <a:rPr lang="en-US" altLang="zh-CN" dirty="0" smtClean="0"/>
              <a:t>GNN</a:t>
            </a:r>
            <a:r>
              <a:rPr lang="zh-CN" altLang="en-US" dirty="0" smtClean="0"/>
              <a:t>学习帖子（</a:t>
            </a:r>
            <a:r>
              <a:rPr lang="en-US" altLang="zh-CN" dirty="0" smtClean="0"/>
              <a:t>Pin</a:t>
            </a:r>
            <a:r>
              <a:rPr lang="zh-CN" altLang="en-US" dirty="0" smtClean="0"/>
              <a:t>）的表示，用于相关帖子搜索。</a:t>
            </a:r>
            <a:endParaRPr lang="en-US" altLang="zh-CN" dirty="0" smtClean="0"/>
          </a:p>
          <a:p>
            <a:r>
              <a:rPr lang="en-US" altLang="zh-CN" dirty="0" err="1" smtClean="0"/>
              <a:t>MEIRec</a:t>
            </a:r>
            <a:r>
              <a:rPr lang="zh-CN" altLang="en-US" dirty="0" smtClean="0"/>
              <a:t>：使用</a:t>
            </a:r>
            <a:r>
              <a:rPr lang="en-US" altLang="zh-CN" dirty="0" smtClean="0"/>
              <a:t>GNN</a:t>
            </a:r>
            <a:r>
              <a:rPr lang="zh-CN" altLang="en-US" dirty="0" smtClean="0"/>
              <a:t>在异构图上学习用户、商品与关键字的表示，用于用户购物动机的预测</a:t>
            </a:r>
            <a:endParaRPr lang="en-US" altLang="zh-CN" dirty="0" smtClean="0"/>
          </a:p>
          <a:p>
            <a:r>
              <a:rPr lang="en-US" altLang="zh-CN" dirty="0" smtClean="0"/>
              <a:t>GNN</a:t>
            </a:r>
            <a:r>
              <a:rPr lang="zh-CN" altLang="en-US" dirty="0" smtClean="0"/>
              <a:t>也被应用在计算化学领域中（</a:t>
            </a:r>
            <a:r>
              <a:rPr lang="en-US" altLang="zh-CN" dirty="0" smtClean="0"/>
              <a:t>MPNN, JTNN, </a:t>
            </a:r>
            <a:r>
              <a:rPr lang="en-US" altLang="zh-CN" dirty="0" err="1" smtClean="0"/>
              <a:t>SchNet</a:t>
            </a:r>
            <a:r>
              <a:rPr lang="zh-CN" altLang="en-US" dirty="0" smtClean="0"/>
              <a:t>等）</a:t>
            </a:r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GNN</a:t>
            </a:r>
            <a:r>
              <a:rPr lang="zh-CN" altLang="en-US" dirty="0" smtClean="0"/>
              <a:t>模型举例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43865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EB0E9-B68D-F842-B267-AF68733FBD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2269" y="2612436"/>
            <a:ext cx="10816920" cy="2455953"/>
          </a:xfrm>
        </p:spPr>
        <p:txBody>
          <a:bodyPr/>
          <a:lstStyle/>
          <a:p>
            <a:r>
              <a:rPr lang="zh-CN" altLang="en-US" dirty="0" smtClean="0"/>
              <a:t>现实问题多能化归成图上结点、边的链接、或是图本身的问题。</a:t>
            </a:r>
            <a:endParaRPr lang="en-US" altLang="zh-CN" dirty="0" smtClean="0"/>
          </a:p>
          <a:p>
            <a:r>
              <a:rPr lang="zh-CN" altLang="en-US" dirty="0" smtClean="0"/>
              <a:t>图神经网络（</a:t>
            </a:r>
            <a:r>
              <a:rPr lang="en-US" altLang="zh-CN" dirty="0" smtClean="0"/>
              <a:t>GNN</a:t>
            </a:r>
            <a:r>
              <a:rPr lang="zh-CN" altLang="en-US" dirty="0" smtClean="0"/>
              <a:t>）是一个在图上进行表征学习的新方法。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较传统方法而言，</a:t>
            </a:r>
            <a:r>
              <a:rPr lang="en-US" altLang="zh-CN" dirty="0" smtClean="0"/>
              <a:t>GNN</a:t>
            </a:r>
            <a:r>
              <a:rPr lang="zh-CN" altLang="en-US" dirty="0" smtClean="0"/>
              <a:t>有将局部拓扑与邻域特征结合在同一框架的优势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9BE409-6E26-8544-9882-BC2A89959E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小结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25849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A87BE8A5-560E-0E4E-A9DB-3BF18759976D}"/>
              </a:ext>
            </a:extLst>
          </p:cNvPr>
          <p:cNvGrpSpPr/>
          <p:nvPr/>
        </p:nvGrpSpPr>
        <p:grpSpPr>
          <a:xfrm>
            <a:off x="216976" y="271087"/>
            <a:ext cx="4386022" cy="4355024"/>
            <a:chOff x="216976" y="170481"/>
            <a:chExt cx="4386022" cy="4355024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8559C111-8CB9-3D43-BA94-FF55B3B4452A}"/>
                </a:ext>
              </a:extLst>
            </p:cNvPr>
            <p:cNvSpPr/>
            <p:nvPr/>
          </p:nvSpPr>
          <p:spPr>
            <a:xfrm>
              <a:off x="216976" y="170481"/>
              <a:ext cx="4386022" cy="435502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D1DDC9F5-4205-DD41-84F1-59129DC934CF}"/>
                </a:ext>
              </a:extLst>
            </p:cNvPr>
            <p:cNvGrpSpPr/>
            <p:nvPr/>
          </p:nvGrpSpPr>
          <p:grpSpPr>
            <a:xfrm>
              <a:off x="360399" y="342450"/>
              <a:ext cx="4087615" cy="3929695"/>
              <a:chOff x="592873" y="1233320"/>
              <a:chExt cx="4087615" cy="3929695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6BEE4CA1-F990-5549-B076-6663192125A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8971" r="5297"/>
              <a:stretch/>
            </p:blipFill>
            <p:spPr>
              <a:xfrm>
                <a:off x="785186" y="3012222"/>
                <a:ext cx="3735092" cy="2150793"/>
              </a:xfrm>
              <a:prstGeom prst="rect">
                <a:avLst/>
              </a:prstGeom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8387C15-7D5D-464B-AB2F-998B7C070129}"/>
                  </a:ext>
                </a:extLst>
              </p:cNvPr>
              <p:cNvSpPr txBox="1"/>
              <p:nvPr/>
            </p:nvSpPr>
            <p:spPr>
              <a:xfrm>
                <a:off x="592873" y="1233320"/>
                <a:ext cx="110799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400" b="1" dirty="0">
                    <a:solidFill>
                      <a:srgbClr val="FF0000"/>
                    </a:solidFill>
                  </a:rPr>
                  <a:t>反欺诈</a:t>
                </a:r>
                <a:endParaRPr lang="en-US" sz="2400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17F8227-B510-524E-B447-D143FF4F3DC0}"/>
                  </a:ext>
                </a:extLst>
              </p:cNvPr>
              <p:cNvSpPr txBox="1"/>
              <p:nvPr/>
            </p:nvSpPr>
            <p:spPr>
              <a:xfrm>
                <a:off x="592873" y="1694985"/>
                <a:ext cx="408761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 dirty="0"/>
                  <a:t>识别可疑账户，洗钱，虚假评价，保险欺诈</a:t>
                </a:r>
                <a:r>
                  <a:rPr lang="en-US" altLang="zh-CN" sz="2000" dirty="0"/>
                  <a:t>……</a:t>
                </a:r>
                <a:endParaRPr lang="en-US" sz="2000" dirty="0"/>
              </a:p>
            </p:txBody>
          </p:sp>
        </p:grp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232854B-1343-0D4A-A9E4-5BDC7FF21BDC}"/>
              </a:ext>
            </a:extLst>
          </p:cNvPr>
          <p:cNvGrpSpPr/>
          <p:nvPr/>
        </p:nvGrpSpPr>
        <p:grpSpPr>
          <a:xfrm>
            <a:off x="7498834" y="170481"/>
            <a:ext cx="4386022" cy="4355024"/>
            <a:chOff x="7262858" y="550528"/>
            <a:chExt cx="4386022" cy="4355024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2245E10F-9D42-144D-99C9-CCE4C6709FBF}"/>
                </a:ext>
              </a:extLst>
            </p:cNvPr>
            <p:cNvSpPr/>
            <p:nvPr/>
          </p:nvSpPr>
          <p:spPr>
            <a:xfrm>
              <a:off x="7262858" y="550528"/>
              <a:ext cx="4386022" cy="435502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1DCDBC6B-10E7-B44F-AEB7-F8F4C131B1EC}"/>
                </a:ext>
              </a:extLst>
            </p:cNvPr>
            <p:cNvGrpSpPr/>
            <p:nvPr/>
          </p:nvGrpSpPr>
          <p:grpSpPr>
            <a:xfrm>
              <a:off x="7347611" y="590423"/>
              <a:ext cx="4227004" cy="4218532"/>
              <a:chOff x="6743116" y="1385720"/>
              <a:chExt cx="4227004" cy="4218532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1805F2E-8A71-0A4B-9D37-7C3D32300558}"/>
                  </a:ext>
                </a:extLst>
              </p:cNvPr>
              <p:cNvSpPr txBox="1"/>
              <p:nvPr/>
            </p:nvSpPr>
            <p:spPr>
              <a:xfrm>
                <a:off x="6743116" y="1385720"/>
                <a:ext cx="141577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400" b="1" dirty="0">
                    <a:solidFill>
                      <a:srgbClr val="FF0000"/>
                    </a:solidFill>
                  </a:rPr>
                  <a:t>推荐系统</a:t>
                </a:r>
                <a:endParaRPr lang="en-US" sz="2400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E6109CC-93F9-6847-80E5-59FB315D30C7}"/>
                  </a:ext>
                </a:extLst>
              </p:cNvPr>
              <p:cNvSpPr txBox="1"/>
              <p:nvPr/>
            </p:nvSpPr>
            <p:spPr>
              <a:xfrm>
                <a:off x="6743116" y="1847385"/>
                <a:ext cx="4214186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 dirty="0"/>
                  <a:t>产品，媒体，文章，经验分享，工作，相亲</a:t>
                </a:r>
                <a:r>
                  <a:rPr lang="en-US" altLang="zh-CN" sz="2000" dirty="0"/>
                  <a:t>……</a:t>
                </a:r>
                <a:endParaRPr lang="en-US" sz="2000" dirty="0"/>
              </a:p>
            </p:txBody>
          </p:sp>
          <p:pic>
            <p:nvPicPr>
              <p:cNvPr id="13" name="Picture 2" descr="https://lh6.googleusercontent.com/zMBqgipvXK1N2REcAS33JYFaqTsQyFaV8PVWfVoWkHbt66jLKsMwtIfE9xWXt3gggOnYKJCHeznRr8MDxwVOvAZWV1vKKXRE-mRQO_9_aOUDN-KCvGSJ2ufUAkoFHDDg-_U2HtQ">
                <a:extLst>
                  <a:ext uri="{FF2B5EF4-FFF2-40B4-BE49-F238E27FC236}">
                    <a16:creationId xmlns:a16="http://schemas.microsoft.com/office/drawing/2014/main" id="{05DE3F74-1194-484F-8883-7257FDC0E52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875583" y="2996786"/>
                <a:ext cx="4094537" cy="260746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188812C-783E-264A-9B6D-77838FAB762F}"/>
              </a:ext>
            </a:extLst>
          </p:cNvPr>
          <p:cNvGrpSpPr/>
          <p:nvPr/>
        </p:nvGrpSpPr>
        <p:grpSpPr>
          <a:xfrm>
            <a:off x="2614723" y="4827079"/>
            <a:ext cx="6962553" cy="1922807"/>
            <a:chOff x="2577883" y="4763007"/>
            <a:chExt cx="6962553" cy="1922807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B15FD90-0734-E44A-A18A-CBB75F21CAB8}"/>
                </a:ext>
              </a:extLst>
            </p:cNvPr>
            <p:cNvSpPr/>
            <p:nvPr/>
          </p:nvSpPr>
          <p:spPr>
            <a:xfrm>
              <a:off x="2577883" y="4763007"/>
              <a:ext cx="6962553" cy="192280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B932884A-81ED-DC46-9559-AC11915A7BF6}"/>
                </a:ext>
              </a:extLst>
            </p:cNvPr>
            <p:cNvGrpSpPr/>
            <p:nvPr/>
          </p:nvGrpSpPr>
          <p:grpSpPr>
            <a:xfrm>
              <a:off x="2651564" y="4790250"/>
              <a:ext cx="6576830" cy="1700756"/>
              <a:chOff x="1783659" y="4759361"/>
              <a:chExt cx="6576830" cy="1700756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6BE53E8A-BAF5-7C43-BDAE-BC749E9A17CE}"/>
                  </a:ext>
                </a:extLst>
              </p:cNvPr>
              <p:cNvGrpSpPr/>
              <p:nvPr/>
            </p:nvGrpSpPr>
            <p:grpSpPr>
              <a:xfrm>
                <a:off x="1783659" y="4821692"/>
                <a:ext cx="4087615" cy="861775"/>
                <a:chOff x="592873" y="1233320"/>
                <a:chExt cx="4087615" cy="861775"/>
              </a:xfrm>
            </p:grpSpPr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AF351BB5-F9DF-B145-9938-8A6CA8497422}"/>
                    </a:ext>
                  </a:extLst>
                </p:cNvPr>
                <p:cNvSpPr txBox="1"/>
                <p:nvPr/>
              </p:nvSpPr>
              <p:spPr>
                <a:xfrm>
                  <a:off x="592873" y="1233320"/>
                  <a:ext cx="1415772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zh-CN" altLang="en-US" sz="2400" b="1" dirty="0">
                      <a:solidFill>
                        <a:srgbClr val="FF0000"/>
                      </a:solidFill>
                    </a:rPr>
                    <a:t>市场营销</a:t>
                  </a:r>
                  <a:endParaRPr lang="en-US" sz="2400" b="1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EA39E432-D0D5-DB48-9E28-71984182F171}"/>
                    </a:ext>
                  </a:extLst>
                </p:cNvPr>
                <p:cNvSpPr txBox="1"/>
                <p:nvPr/>
              </p:nvSpPr>
              <p:spPr>
                <a:xfrm>
                  <a:off x="592873" y="1694985"/>
                  <a:ext cx="4087615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sz="2000" dirty="0"/>
                    <a:t>发掘意见领袖，促销活动策划</a:t>
                  </a:r>
                  <a:endParaRPr lang="en-US" sz="2000" dirty="0"/>
                </a:p>
              </p:txBody>
            </p:sp>
          </p:grpSp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EFC466F4-5694-824B-B343-FA6ECDF39B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096000" y="4759361"/>
                <a:ext cx="2264489" cy="1700756"/>
              </a:xfrm>
              <a:prstGeom prst="rect">
                <a:avLst/>
              </a:prstGeom>
            </p:spPr>
          </p:pic>
        </p:grp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C2651D4-B54F-7940-8CD7-41F017360849}"/>
              </a:ext>
            </a:extLst>
          </p:cNvPr>
          <p:cNvGrpSpPr/>
          <p:nvPr/>
        </p:nvGrpSpPr>
        <p:grpSpPr>
          <a:xfrm>
            <a:off x="2566323" y="1643408"/>
            <a:ext cx="3169929" cy="2724615"/>
            <a:chOff x="7656162" y="1410347"/>
            <a:chExt cx="3169929" cy="2724615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D411B8F2-0AAC-D145-B1AD-B177CB4AE3A1}"/>
                </a:ext>
              </a:extLst>
            </p:cNvPr>
            <p:cNvSpPr/>
            <p:nvPr/>
          </p:nvSpPr>
          <p:spPr>
            <a:xfrm>
              <a:off x="7656162" y="1410347"/>
              <a:ext cx="3169929" cy="2724615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D6E8984A-F589-A24E-8DDF-2F28328A177B}"/>
                </a:ext>
              </a:extLst>
            </p:cNvPr>
            <p:cNvGrpSpPr/>
            <p:nvPr/>
          </p:nvGrpSpPr>
          <p:grpSpPr>
            <a:xfrm>
              <a:off x="7798672" y="1605025"/>
              <a:ext cx="2799850" cy="2414281"/>
              <a:chOff x="7798672" y="1605025"/>
              <a:chExt cx="2799850" cy="2414281"/>
            </a:xfrm>
          </p:grpSpPr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C8602D4-975B-C148-A821-FD2A37B85C46}"/>
                  </a:ext>
                </a:extLst>
              </p:cNvPr>
              <p:cNvSpPr txBox="1"/>
              <p:nvPr/>
            </p:nvSpPr>
            <p:spPr>
              <a:xfrm>
                <a:off x="8685561" y="3711529"/>
                <a:ext cx="12618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400" dirty="0"/>
                  <a:t>金融交易网络</a:t>
                </a:r>
                <a:endParaRPr lang="en-US" sz="1400" dirty="0"/>
              </a:p>
            </p:txBody>
          </p:sp>
          <p:pic>
            <p:nvPicPr>
              <p:cNvPr id="36" name="Picture 35">
                <a:extLst>
                  <a:ext uri="{FF2B5EF4-FFF2-40B4-BE49-F238E27FC236}">
                    <a16:creationId xmlns:a16="http://schemas.microsoft.com/office/drawing/2014/main" id="{F63EED31-80ED-4543-95C7-AE42B2135C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798672" y="1605025"/>
                <a:ext cx="2799850" cy="2150793"/>
              </a:xfrm>
              <a:prstGeom prst="rect">
                <a:avLst/>
              </a:prstGeom>
            </p:spPr>
          </p:pic>
        </p:grp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E619C1C4-981B-DA40-B9A2-E0BF3ED00F90}"/>
              </a:ext>
            </a:extLst>
          </p:cNvPr>
          <p:cNvGrpSpPr/>
          <p:nvPr/>
        </p:nvGrpSpPr>
        <p:grpSpPr>
          <a:xfrm>
            <a:off x="6869507" y="1474419"/>
            <a:ext cx="3169928" cy="2676537"/>
            <a:chOff x="3374160" y="3580107"/>
            <a:chExt cx="3169928" cy="2676537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71302F00-7727-D04F-BF76-281A3D51BC2C}"/>
                </a:ext>
              </a:extLst>
            </p:cNvPr>
            <p:cNvSpPr/>
            <p:nvPr/>
          </p:nvSpPr>
          <p:spPr>
            <a:xfrm>
              <a:off x="3374160" y="3580107"/>
              <a:ext cx="3169928" cy="267653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266446E-4C64-0644-BCE9-4104A77E7167}"/>
                </a:ext>
              </a:extLst>
            </p:cNvPr>
            <p:cNvSpPr txBox="1"/>
            <p:nvPr/>
          </p:nvSpPr>
          <p:spPr>
            <a:xfrm>
              <a:off x="4340191" y="5883793"/>
              <a:ext cx="126188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/>
                <a:t>协同知识图谱</a:t>
              </a:r>
              <a:endParaRPr lang="en-US" sz="1400" dirty="0"/>
            </a:p>
          </p:txBody>
        </p: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63266584-A953-2145-9F49-AE42E01A3E2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517759" y="3700102"/>
              <a:ext cx="2906749" cy="2146522"/>
            </a:xfrm>
            <a:prstGeom prst="rect">
              <a:avLst/>
            </a:prstGeom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1F2100E3-DF6C-274B-A2F4-1F80DA37A160}"/>
              </a:ext>
            </a:extLst>
          </p:cNvPr>
          <p:cNvGrpSpPr/>
          <p:nvPr/>
        </p:nvGrpSpPr>
        <p:grpSpPr>
          <a:xfrm>
            <a:off x="6776019" y="4459225"/>
            <a:ext cx="2575205" cy="2334622"/>
            <a:chOff x="466747" y="1953403"/>
            <a:chExt cx="2575205" cy="2334622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3F35A446-83D0-5041-96DA-C12A53E1200A}"/>
                </a:ext>
              </a:extLst>
            </p:cNvPr>
            <p:cNvSpPr/>
            <p:nvPr/>
          </p:nvSpPr>
          <p:spPr>
            <a:xfrm>
              <a:off x="466747" y="1953403"/>
              <a:ext cx="2575205" cy="233462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3852EF1B-0615-7141-8CFA-21B22F16A75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63653" y="2104661"/>
              <a:ext cx="2381391" cy="1788643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7B8BF429-64FB-4349-8824-BFE819F0F359}"/>
                </a:ext>
              </a:extLst>
            </p:cNvPr>
            <p:cNvSpPr txBox="1"/>
            <p:nvPr/>
          </p:nvSpPr>
          <p:spPr>
            <a:xfrm>
              <a:off x="1311305" y="3980248"/>
              <a:ext cx="9028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/>
                <a:t>社交网络</a:t>
              </a:r>
              <a:endParaRPr 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75723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1562EB-C2BD-534B-A860-19937823BA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2269" y="1906616"/>
            <a:ext cx="10816920" cy="4161237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zh-CN" altLang="en-US" dirty="0"/>
              <a:t>点</a:t>
            </a:r>
            <a:r>
              <a:rPr lang="zh-CN" altLang="en-US" dirty="0" smtClean="0"/>
              <a:t>分类</a:t>
            </a:r>
            <a:r>
              <a:rPr lang="en-US" altLang="zh-CN" dirty="0" smtClean="0"/>
              <a:t>/</a:t>
            </a:r>
            <a:r>
              <a:rPr lang="zh-CN" altLang="en-US" dirty="0" smtClean="0"/>
              <a:t>点回归</a:t>
            </a:r>
            <a:r>
              <a:rPr lang="en-US" altLang="zh-CN" dirty="0" smtClean="0"/>
              <a:t>(</a:t>
            </a:r>
            <a:r>
              <a:rPr lang="en-US" dirty="0" smtClean="0"/>
              <a:t>Node classification/regression)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zh-CN" altLang="en-US" dirty="0"/>
              <a:t>识别可疑账户</a:t>
            </a:r>
            <a:endParaRPr lang="en-US" altLang="zh-CN" dirty="0"/>
          </a:p>
          <a:p>
            <a:pPr lvl="1">
              <a:lnSpc>
                <a:spcPct val="100000"/>
              </a:lnSpc>
            </a:pPr>
            <a:r>
              <a:rPr lang="zh-CN" altLang="en-US" dirty="0"/>
              <a:t>锁定有价值的用户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zh-CN" altLang="en-US" dirty="0"/>
              <a:t>链接预测</a:t>
            </a:r>
            <a:r>
              <a:rPr lang="en-US" altLang="zh-CN" dirty="0"/>
              <a:t>(</a:t>
            </a:r>
            <a:r>
              <a:rPr lang="en-US" dirty="0"/>
              <a:t>Link </a:t>
            </a:r>
            <a:r>
              <a:rPr lang="en-US" dirty="0" smtClean="0"/>
              <a:t>prediction/regression)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zh-CN" altLang="en-US" dirty="0"/>
              <a:t>推荐</a:t>
            </a:r>
            <a:endParaRPr lang="en-US" altLang="zh-CN" dirty="0"/>
          </a:p>
          <a:p>
            <a:pPr lvl="1">
              <a:lnSpc>
                <a:spcPct val="100000"/>
              </a:lnSpc>
            </a:pPr>
            <a:r>
              <a:rPr lang="zh-CN" altLang="en-US" dirty="0"/>
              <a:t>预测知识图谱中缺失的关系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zh-CN" altLang="en-US" dirty="0"/>
              <a:t>图</a:t>
            </a:r>
            <a:r>
              <a:rPr lang="zh-CN" altLang="en-US" dirty="0" smtClean="0"/>
              <a:t>分类</a:t>
            </a:r>
            <a:r>
              <a:rPr lang="en-US" altLang="zh-CN" dirty="0" smtClean="0"/>
              <a:t>/</a:t>
            </a:r>
            <a:r>
              <a:rPr lang="zh-CN" altLang="en-US" dirty="0" smtClean="0"/>
              <a:t>回归</a:t>
            </a:r>
            <a:r>
              <a:rPr lang="en-US" altLang="zh-CN" dirty="0" smtClean="0"/>
              <a:t>(</a:t>
            </a:r>
            <a:r>
              <a:rPr lang="en-US" dirty="0" smtClean="0"/>
              <a:t>Graph classification/regression)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zh-CN" altLang="en-US" dirty="0"/>
              <a:t>预测化学分子特性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DC2608-1E89-2149-97FF-B81DA36E53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图学习的任务</a:t>
            </a:r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048964D-7E5B-164E-A84D-CDBF32D4DB56}"/>
              </a:ext>
            </a:extLst>
          </p:cNvPr>
          <p:cNvGrpSpPr/>
          <p:nvPr/>
        </p:nvGrpSpPr>
        <p:grpSpPr>
          <a:xfrm>
            <a:off x="7960280" y="2689931"/>
            <a:ext cx="2525803" cy="1612648"/>
            <a:chOff x="7917590" y="5223670"/>
            <a:chExt cx="2525803" cy="1612648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C43225D-F702-404B-992D-EE2EE178469C}"/>
                </a:ext>
              </a:extLst>
            </p:cNvPr>
            <p:cNvSpPr/>
            <p:nvPr/>
          </p:nvSpPr>
          <p:spPr>
            <a:xfrm>
              <a:off x="7917590" y="5223670"/>
              <a:ext cx="2525803" cy="161264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3DC623A3-2C00-1040-809B-06B1AB813363}"/>
                </a:ext>
              </a:extLst>
            </p:cNvPr>
            <p:cNvGrpSpPr/>
            <p:nvPr/>
          </p:nvGrpSpPr>
          <p:grpSpPr>
            <a:xfrm>
              <a:off x="7975942" y="5340675"/>
              <a:ext cx="2409100" cy="1468925"/>
              <a:chOff x="468351" y="3876814"/>
              <a:chExt cx="2409100" cy="1468925"/>
            </a:xfrm>
          </p:grpSpPr>
          <p:pic>
            <p:nvPicPr>
              <p:cNvPr id="7" name="Picture 2" descr="Image result for molecular structure">
                <a:extLst>
                  <a:ext uri="{FF2B5EF4-FFF2-40B4-BE49-F238E27FC236}">
                    <a16:creationId xmlns:a16="http://schemas.microsoft.com/office/drawing/2014/main" id="{07DE3959-2BFD-E244-9575-D8D99800650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8351" y="3876814"/>
                <a:ext cx="2409100" cy="118816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CF03EB7-6E66-8A41-A54E-80189293F75C}"/>
                  </a:ext>
                </a:extLst>
              </p:cNvPr>
              <p:cNvSpPr txBox="1"/>
              <p:nvPr/>
            </p:nvSpPr>
            <p:spPr>
              <a:xfrm>
                <a:off x="1039489" y="5037962"/>
                <a:ext cx="126682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Drug discovery</a:t>
                </a:r>
              </a:p>
            </p:txBody>
          </p:sp>
        </p:grp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BF5C7F5-530C-0D4D-853E-6781BBED103E}"/>
              </a:ext>
            </a:extLst>
          </p:cNvPr>
          <p:cNvGrpSpPr/>
          <p:nvPr/>
        </p:nvGrpSpPr>
        <p:grpSpPr>
          <a:xfrm>
            <a:off x="8504527" y="491728"/>
            <a:ext cx="3051105" cy="2045578"/>
            <a:chOff x="7215113" y="2687783"/>
            <a:chExt cx="3051105" cy="2045578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F058961-5DD3-3F40-9632-8B382E0C284C}"/>
                </a:ext>
              </a:extLst>
            </p:cNvPr>
            <p:cNvSpPr/>
            <p:nvPr/>
          </p:nvSpPr>
          <p:spPr>
            <a:xfrm>
              <a:off x="7215113" y="2687783"/>
              <a:ext cx="3051105" cy="204557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8" descr="Image result for knowledge graph">
              <a:extLst>
                <a:ext uri="{FF2B5EF4-FFF2-40B4-BE49-F238E27FC236}">
                  <a16:creationId xmlns:a16="http://schemas.microsoft.com/office/drawing/2014/main" id="{2200D9A7-1280-1149-8016-E5AA4DF88F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52567" y="2878850"/>
              <a:ext cx="2897149" cy="17362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6" name="Picture 2" descr="Image result for uber traffic datase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3545" y="4455204"/>
            <a:ext cx="3397339" cy="1784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626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C7C3B55-A4A2-044A-B38D-0F3D8D8718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7323" y="3633978"/>
            <a:ext cx="6448858" cy="277952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77247F-C360-DC40-BA91-16A6826D46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2269" y="1789611"/>
            <a:ext cx="10816920" cy="3004458"/>
          </a:xfrm>
        </p:spPr>
        <p:txBody>
          <a:bodyPr/>
          <a:lstStyle/>
          <a:p>
            <a:r>
              <a:rPr lang="zh-CN" altLang="en-US" dirty="0"/>
              <a:t>将点嵌入到一个低维连续空间，使得这些嵌入</a:t>
            </a:r>
            <a:r>
              <a:rPr lang="en-US" altLang="zh-CN" dirty="0"/>
              <a:t>(embedding)</a:t>
            </a:r>
            <a:r>
              <a:rPr lang="zh-CN" altLang="en-US" dirty="0"/>
              <a:t>能够捕捉到重要的任务相关的信息，并且能够进一步利用它们来训练下游的分类器</a:t>
            </a:r>
            <a:endParaRPr lang="en-US" dirty="0"/>
          </a:p>
          <a:p>
            <a:pPr lvl="1"/>
            <a:r>
              <a:rPr lang="zh-CN" altLang="en-US" dirty="0"/>
              <a:t>例如嵌入空间内相似性可以用来表征图上节点的相似性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7D01F1-F480-D84B-A923-11B3B2EA0C3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52269" y="790146"/>
            <a:ext cx="10278967" cy="999465"/>
          </a:xfrm>
        </p:spPr>
        <p:txBody>
          <a:bodyPr>
            <a:normAutofit/>
          </a:bodyPr>
          <a:lstStyle/>
          <a:p>
            <a:r>
              <a:rPr lang="zh-CN" altLang="en-US" dirty="0"/>
              <a:t>点嵌入是图学习的重要任务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7AF472-C070-264B-A125-08BCD569DD0A}"/>
              </a:ext>
            </a:extLst>
          </p:cNvPr>
          <p:cNvSpPr txBox="1"/>
          <p:nvPr/>
        </p:nvSpPr>
        <p:spPr>
          <a:xfrm>
            <a:off x="1443037" y="6413500"/>
            <a:ext cx="9032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Representation Learning on Networks, </a:t>
            </a:r>
            <a:r>
              <a:rPr lang="en-US" dirty="0" err="1">
                <a:solidFill>
                  <a:schemeClr val="tx2"/>
                </a:solidFill>
              </a:rPr>
              <a:t>snap.stanford.edu</a:t>
            </a:r>
            <a:r>
              <a:rPr lang="en-US" dirty="0">
                <a:solidFill>
                  <a:schemeClr val="tx2"/>
                </a:solidFill>
              </a:rPr>
              <a:t>/</a:t>
            </a:r>
            <a:r>
              <a:rPr lang="en-US" dirty="0" err="1">
                <a:solidFill>
                  <a:schemeClr val="tx2"/>
                </a:solidFill>
              </a:rPr>
              <a:t>proj</a:t>
            </a:r>
            <a:r>
              <a:rPr lang="en-US" dirty="0">
                <a:solidFill>
                  <a:schemeClr val="tx2"/>
                </a:solidFill>
              </a:rPr>
              <a:t>/embeddings-www, WWW 2018</a:t>
            </a:r>
          </a:p>
        </p:txBody>
      </p:sp>
    </p:spTree>
    <p:extLst>
      <p:ext uri="{BB962C8B-B14F-4D97-AF65-F5344CB8AC3E}">
        <p14:creationId xmlns:p14="http://schemas.microsoft.com/office/powerpoint/2010/main" val="956355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6F2290-98E8-764B-96AE-28F8C51C63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2269" y="2216726"/>
            <a:ext cx="7577303" cy="3616037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10000"/>
              </a:lnSpc>
            </a:pPr>
            <a:r>
              <a:rPr lang="zh-CN" altLang="en-US" dirty="0"/>
              <a:t>利用手工特征生成表示</a:t>
            </a:r>
            <a:endParaRPr lang="en-US" dirty="0"/>
          </a:p>
          <a:p>
            <a:pPr lvl="1">
              <a:lnSpc>
                <a:spcPct val="110000"/>
              </a:lnSpc>
            </a:pPr>
            <a:r>
              <a:rPr lang="zh-CN" altLang="en-US" dirty="0"/>
              <a:t>需要领域专家，大量的手工调试，费时间，不利于扩展规模</a:t>
            </a:r>
            <a:endParaRPr lang="en-US" dirty="0"/>
          </a:p>
          <a:p>
            <a:pPr>
              <a:lnSpc>
                <a:spcPct val="110000"/>
              </a:lnSpc>
            </a:pPr>
            <a:r>
              <a:rPr lang="zh-CN" altLang="en-US" dirty="0"/>
              <a:t>无监督降维自动生成特征</a:t>
            </a:r>
            <a:endParaRPr lang="en-US" dirty="0"/>
          </a:p>
          <a:p>
            <a:pPr lvl="1">
              <a:lnSpc>
                <a:spcPct val="110000"/>
              </a:lnSpc>
            </a:pPr>
            <a:r>
              <a:rPr lang="zh-CN" altLang="en-US" dirty="0"/>
              <a:t>特征值分解</a:t>
            </a:r>
            <a:r>
              <a:rPr lang="en-US" altLang="zh-CN" dirty="0"/>
              <a:t>(SVD)</a:t>
            </a:r>
            <a:r>
              <a:rPr lang="zh-CN" altLang="en-US" dirty="0"/>
              <a:t>，矩阵分解，随机游走</a:t>
            </a:r>
            <a:r>
              <a:rPr lang="en-US" altLang="zh-CN" dirty="0"/>
              <a:t>……</a:t>
            </a:r>
            <a:endParaRPr lang="en-US" dirty="0"/>
          </a:p>
          <a:p>
            <a:pPr lvl="1">
              <a:lnSpc>
                <a:spcPct val="110000"/>
              </a:lnSpc>
            </a:pPr>
            <a:r>
              <a:rPr lang="zh-CN" altLang="en-US" dirty="0"/>
              <a:t>无法利用节点或者网络中的丰富特征</a:t>
            </a:r>
            <a:endParaRPr lang="en-US" dirty="0"/>
          </a:p>
          <a:p>
            <a:pPr lvl="1">
              <a:lnSpc>
                <a:spcPct val="110000"/>
              </a:lnSpc>
            </a:pPr>
            <a:r>
              <a:rPr lang="zh-CN" altLang="en-US" dirty="0"/>
              <a:t>大部分都基于线性模型</a:t>
            </a:r>
            <a:endParaRPr lang="en-US" dirty="0"/>
          </a:p>
          <a:p>
            <a:pPr lvl="1">
              <a:lnSpc>
                <a:spcPct val="110000"/>
              </a:lnSpc>
            </a:pPr>
            <a:r>
              <a:rPr lang="zh-CN" altLang="en-US" dirty="0"/>
              <a:t>无法进行端到端训练</a:t>
            </a:r>
            <a:endParaRPr lang="en-US" dirty="0"/>
          </a:p>
          <a:p>
            <a:pPr>
              <a:lnSpc>
                <a:spcPct val="110000"/>
              </a:lnSpc>
            </a:pP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15A158A-7F08-4F4D-BF38-7922D840B4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52269" y="790146"/>
            <a:ext cx="10474452" cy="999465"/>
          </a:xfrm>
        </p:spPr>
        <p:txBody>
          <a:bodyPr>
            <a:normAutofit/>
          </a:bodyPr>
          <a:lstStyle/>
          <a:p>
            <a:r>
              <a:rPr lang="zh-CN" altLang="en-US" dirty="0"/>
              <a:t>图上的传统方法</a:t>
            </a: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2F1D661-9E69-BF42-B2A6-2AF5971858E1}"/>
              </a:ext>
            </a:extLst>
          </p:cNvPr>
          <p:cNvGrpSpPr/>
          <p:nvPr/>
        </p:nvGrpSpPr>
        <p:grpSpPr>
          <a:xfrm>
            <a:off x="7562628" y="5181799"/>
            <a:ext cx="2525803" cy="1612648"/>
            <a:chOff x="7917590" y="5223670"/>
            <a:chExt cx="2525803" cy="1612648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B1F0101-1CD4-3C45-BAC5-713A2022121D}"/>
                </a:ext>
              </a:extLst>
            </p:cNvPr>
            <p:cNvSpPr/>
            <p:nvPr/>
          </p:nvSpPr>
          <p:spPr>
            <a:xfrm>
              <a:off x="7917590" y="5223670"/>
              <a:ext cx="2525803" cy="161264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3F3A1BCC-2EE8-2C43-B758-89F14920B2B1}"/>
                </a:ext>
              </a:extLst>
            </p:cNvPr>
            <p:cNvGrpSpPr/>
            <p:nvPr/>
          </p:nvGrpSpPr>
          <p:grpSpPr>
            <a:xfrm>
              <a:off x="7975942" y="5340675"/>
              <a:ext cx="2409100" cy="1468925"/>
              <a:chOff x="468351" y="3876814"/>
              <a:chExt cx="2409100" cy="1468925"/>
            </a:xfrm>
          </p:grpSpPr>
          <p:pic>
            <p:nvPicPr>
              <p:cNvPr id="7" name="Picture 2" descr="Image result for molecular structure">
                <a:extLst>
                  <a:ext uri="{FF2B5EF4-FFF2-40B4-BE49-F238E27FC236}">
                    <a16:creationId xmlns:a16="http://schemas.microsoft.com/office/drawing/2014/main" id="{6EA82BAD-EB3D-9D4A-9766-AE961911FCD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8351" y="3876814"/>
                <a:ext cx="2409100" cy="118816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7CECA35-70B3-7E4E-AE60-1CBEFB07F362}"/>
                  </a:ext>
                </a:extLst>
              </p:cNvPr>
              <p:cNvSpPr txBox="1"/>
              <p:nvPr/>
            </p:nvSpPr>
            <p:spPr>
              <a:xfrm>
                <a:off x="1039489" y="5037962"/>
                <a:ext cx="126682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Drug discovery</a:t>
                </a:r>
              </a:p>
            </p:txBody>
          </p:sp>
        </p:grp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46C6A0E4-8548-C84A-9E0B-E13B832FD336}"/>
              </a:ext>
            </a:extLst>
          </p:cNvPr>
          <p:cNvGrpSpPr/>
          <p:nvPr/>
        </p:nvGrpSpPr>
        <p:grpSpPr>
          <a:xfrm>
            <a:off x="8192118" y="2945745"/>
            <a:ext cx="3051105" cy="2072296"/>
            <a:chOff x="7215113" y="2687783"/>
            <a:chExt cx="3051105" cy="2072296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A035198-6249-FF4A-915F-493293AE11E0}"/>
                </a:ext>
              </a:extLst>
            </p:cNvPr>
            <p:cNvSpPr/>
            <p:nvPr/>
          </p:nvSpPr>
          <p:spPr>
            <a:xfrm>
              <a:off x="7215113" y="2687783"/>
              <a:ext cx="3051105" cy="207229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8" descr="Image result for knowledge graph">
              <a:extLst>
                <a:ext uri="{FF2B5EF4-FFF2-40B4-BE49-F238E27FC236}">
                  <a16:creationId xmlns:a16="http://schemas.microsoft.com/office/drawing/2014/main" id="{00DCA358-7209-8F43-83C8-C8966D8320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52567" y="2878850"/>
              <a:ext cx="2897149" cy="17362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BDB27A18-B5D8-7A45-994E-535CF188F4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4009" y="131836"/>
            <a:ext cx="4728271" cy="2687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4623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EF3F93-398E-5148-8202-63C76E66AC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2269" y="1789611"/>
            <a:ext cx="10816920" cy="3004458"/>
          </a:xfrm>
        </p:spPr>
        <p:txBody>
          <a:bodyPr/>
          <a:lstStyle/>
          <a:p>
            <a:r>
              <a:rPr lang="zh-CN" altLang="en-US" dirty="0"/>
              <a:t>图神经网络从</a:t>
            </a:r>
            <a:r>
              <a:rPr lang="en-US" altLang="zh-CN" dirty="0"/>
              <a:t>2016</a:t>
            </a:r>
            <a:r>
              <a:rPr lang="zh-CN" altLang="en-US" dirty="0"/>
              <a:t>年到现在增长迅速，已成为重要的学习手段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F3119F-E2A2-A54E-9DBF-65AC1DF5DB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深度学习</a:t>
            </a:r>
            <a:r>
              <a:rPr lang="en-US" altLang="zh-CN" dirty="0"/>
              <a:t>+</a:t>
            </a:r>
            <a:r>
              <a:rPr lang="zh-CN" altLang="en-US" dirty="0"/>
              <a:t>图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71D5EDC-871D-1940-B0A7-4E4AE64EB7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16" b="4317"/>
          <a:stretch/>
        </p:blipFill>
        <p:spPr bwMode="auto">
          <a:xfrm>
            <a:off x="1979968" y="2520249"/>
            <a:ext cx="6689014" cy="3787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26138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974C75-1E78-944A-98F7-636026107B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5919" y="1821283"/>
            <a:ext cx="10816920" cy="2181632"/>
          </a:xfrm>
        </p:spPr>
        <p:txBody>
          <a:bodyPr>
            <a:normAutofit/>
          </a:bodyPr>
          <a:lstStyle/>
          <a:p>
            <a:r>
              <a:rPr lang="zh-CN" altLang="en-US" dirty="0"/>
              <a:t>图神经网络</a:t>
            </a:r>
            <a:r>
              <a:rPr lang="en-US" dirty="0"/>
              <a:t>(GNN): </a:t>
            </a:r>
            <a:r>
              <a:rPr lang="zh-CN" altLang="en-US" dirty="0"/>
              <a:t>学习点</a:t>
            </a:r>
            <a:r>
              <a:rPr lang="en-US" altLang="zh-CN" dirty="0"/>
              <a:t>/</a:t>
            </a:r>
            <a:r>
              <a:rPr lang="zh-CN" altLang="en-US" dirty="0"/>
              <a:t>边</a:t>
            </a:r>
            <a:r>
              <a:rPr lang="en-US" altLang="zh-CN" dirty="0"/>
              <a:t>/</a:t>
            </a:r>
            <a:r>
              <a:rPr lang="zh-CN" altLang="en-US" dirty="0"/>
              <a:t>图的特征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88D8F5-6344-6643-BE80-6AF41C7F490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什么是图神经网络？</a:t>
            </a:r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010E93B-9C1A-E34E-92BA-BE087CC1E060}"/>
              </a:ext>
            </a:extLst>
          </p:cNvPr>
          <p:cNvSpPr/>
          <p:nvPr/>
        </p:nvSpPr>
        <p:spPr>
          <a:xfrm>
            <a:off x="6170543" y="3486139"/>
            <a:ext cx="967408" cy="199645"/>
          </a:xfrm>
          <a:prstGeom prst="rect">
            <a:avLst/>
          </a:prstGeom>
          <a:solidFill>
            <a:srgbClr val="D883FF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6BCB3E0-A53E-6249-92E3-EAC4F6C8462B}"/>
              </a:ext>
            </a:extLst>
          </p:cNvPr>
          <p:cNvSpPr/>
          <p:nvPr/>
        </p:nvSpPr>
        <p:spPr>
          <a:xfrm>
            <a:off x="6170543" y="5295557"/>
            <a:ext cx="967408" cy="199645"/>
          </a:xfrm>
          <a:prstGeom prst="rect">
            <a:avLst/>
          </a:prstGeom>
          <a:solidFill>
            <a:srgbClr val="D883FF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82542B5B-823A-5D4A-BD7B-4DBBF7D92F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507" t="16542" r="13492" b="17519"/>
          <a:stretch/>
        </p:blipFill>
        <p:spPr>
          <a:xfrm>
            <a:off x="10129273" y="3017181"/>
            <a:ext cx="1066808" cy="93791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D8B6EAEC-4110-904E-A2B8-6B98832150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79724" y="4461162"/>
            <a:ext cx="965906" cy="965906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C7588A06-9B96-1A4B-BD49-302F7EE066B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0129" t="35859" b="35939"/>
          <a:stretch/>
        </p:blipFill>
        <p:spPr>
          <a:xfrm>
            <a:off x="1010282" y="5102504"/>
            <a:ext cx="803562" cy="712879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F44C4A15-CB8A-5947-B83E-C0B74E070DA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881" r="69883" b="65611"/>
          <a:stretch/>
        </p:blipFill>
        <p:spPr>
          <a:xfrm>
            <a:off x="1978785" y="3691003"/>
            <a:ext cx="678874" cy="869275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109B6D00-3B03-6B4C-BF54-90A7020301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031" t="34936" r="72823" b="34937"/>
          <a:stretch/>
        </p:blipFill>
        <p:spPr>
          <a:xfrm>
            <a:off x="838200" y="2487770"/>
            <a:ext cx="595745" cy="761533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848A70F2-8DF8-B444-B71F-6D0776971E2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6653" t="36232" r="33476" b="35566"/>
          <a:stretch/>
        </p:blipFill>
        <p:spPr>
          <a:xfrm>
            <a:off x="3236268" y="2868536"/>
            <a:ext cx="803562" cy="712879"/>
          </a:xfrm>
          <a:prstGeom prst="rect">
            <a:avLst/>
          </a:prstGeom>
        </p:spPr>
      </p:pic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A9AC534-84B5-A140-A4F2-0838D64C8B7B}"/>
              </a:ext>
            </a:extLst>
          </p:cNvPr>
          <p:cNvCxnSpPr/>
          <p:nvPr/>
        </p:nvCxnSpPr>
        <p:spPr>
          <a:xfrm>
            <a:off x="1433945" y="3249303"/>
            <a:ext cx="678738" cy="6052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E491511A-B7AF-CD43-AAED-E86999A8FF13}"/>
              </a:ext>
            </a:extLst>
          </p:cNvPr>
          <p:cNvCxnSpPr>
            <a:cxnSpLocks/>
          </p:cNvCxnSpPr>
          <p:nvPr/>
        </p:nvCxnSpPr>
        <p:spPr>
          <a:xfrm flipV="1">
            <a:off x="1554481" y="4459330"/>
            <a:ext cx="518726" cy="7023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AC39DA3E-0B15-5C47-95E2-9899F1AFDDF0}"/>
              </a:ext>
            </a:extLst>
          </p:cNvPr>
          <p:cNvCxnSpPr>
            <a:cxnSpLocks/>
          </p:cNvCxnSpPr>
          <p:nvPr/>
        </p:nvCxnSpPr>
        <p:spPr>
          <a:xfrm flipH="1">
            <a:off x="2536987" y="3406916"/>
            <a:ext cx="762722" cy="4476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3" name="Picture 62">
            <a:extLst>
              <a:ext uri="{FF2B5EF4-FFF2-40B4-BE49-F238E27FC236}">
                <a16:creationId xmlns:a16="http://schemas.microsoft.com/office/drawing/2014/main" id="{C4EB2340-968A-EC47-8A5B-4760FFF5AA1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881" r="69883" b="65611"/>
          <a:stretch/>
        </p:blipFill>
        <p:spPr>
          <a:xfrm>
            <a:off x="6295207" y="4405160"/>
            <a:ext cx="678874" cy="869275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A1AC3BFB-2D25-7C44-B48D-E0E480D1553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6653" t="36232" r="33476" b="35566"/>
          <a:stretch/>
        </p:blipFill>
        <p:spPr>
          <a:xfrm>
            <a:off x="6295207" y="2694037"/>
            <a:ext cx="803562" cy="712879"/>
          </a:xfrm>
          <a:prstGeom prst="rect">
            <a:avLst/>
          </a:prstGeom>
        </p:spPr>
      </p:pic>
      <p:sp>
        <p:nvSpPr>
          <p:cNvPr id="65" name="Pentagon 64">
            <a:extLst>
              <a:ext uri="{FF2B5EF4-FFF2-40B4-BE49-F238E27FC236}">
                <a16:creationId xmlns:a16="http://schemas.microsoft.com/office/drawing/2014/main" id="{5DDB2A9E-92D5-7845-B72C-E97B596C17BE}"/>
              </a:ext>
            </a:extLst>
          </p:cNvPr>
          <p:cNvSpPr/>
          <p:nvPr/>
        </p:nvSpPr>
        <p:spPr>
          <a:xfrm>
            <a:off x="3838393" y="3801448"/>
            <a:ext cx="2081273" cy="1301056"/>
          </a:xfrm>
          <a:prstGeom prst="homePlat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GNN</a:t>
            </a:r>
          </a:p>
        </p:txBody>
      </p:sp>
      <p:sp>
        <p:nvSpPr>
          <p:cNvPr id="66" name="Pentagon 65">
            <a:extLst>
              <a:ext uri="{FF2B5EF4-FFF2-40B4-BE49-F238E27FC236}">
                <a16:creationId xmlns:a16="http://schemas.microsoft.com/office/drawing/2014/main" id="{AD5F9001-0AF0-1D41-824E-145AEE4FDCB8}"/>
              </a:ext>
            </a:extLst>
          </p:cNvPr>
          <p:cNvSpPr/>
          <p:nvPr/>
        </p:nvSpPr>
        <p:spPr>
          <a:xfrm>
            <a:off x="7781072" y="3754632"/>
            <a:ext cx="2081273" cy="1301056"/>
          </a:xfrm>
          <a:prstGeom prst="homePlat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Classifier</a:t>
            </a:r>
          </a:p>
        </p:txBody>
      </p:sp>
    </p:spTree>
    <p:extLst>
      <p:ext uri="{BB962C8B-B14F-4D97-AF65-F5344CB8AC3E}">
        <p14:creationId xmlns:p14="http://schemas.microsoft.com/office/powerpoint/2010/main" val="41167859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9A4D58-41BC-294A-9ADA-2E9F517AC7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GNN</a:t>
            </a:r>
            <a:r>
              <a:rPr lang="zh-CN" altLang="en-US" dirty="0"/>
              <a:t>同时利用图拓扑结构和自身特征来更新计算新的点嵌入</a:t>
            </a:r>
            <a:endParaRPr lang="en-US" dirty="0"/>
          </a:p>
          <a:p>
            <a:r>
              <a:rPr lang="en-US" dirty="0" smtClean="0"/>
              <a:t>GNN</a:t>
            </a:r>
            <a:r>
              <a:rPr lang="zh-CN" altLang="en-US" dirty="0" smtClean="0"/>
              <a:t>对于</a:t>
            </a:r>
            <a:r>
              <a:rPr lang="zh-CN" altLang="en-US" dirty="0"/>
              <a:t>不同点来说是可迁移的，因为他们使用同一个网络</a:t>
            </a:r>
            <a:endParaRPr lang="en-US" dirty="0"/>
          </a:p>
          <a:p>
            <a:r>
              <a:rPr lang="en-US" altLang="zh-CN" dirty="0"/>
              <a:t>GNN</a:t>
            </a:r>
            <a:r>
              <a:rPr lang="zh-CN" altLang="en-US" dirty="0"/>
              <a:t>和下游任务可以端到端训练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7B4BE9-EE59-704B-95FB-BBD9F69A3E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GNN</a:t>
            </a:r>
            <a:r>
              <a:rPr lang="zh-CN" altLang="en-US" dirty="0"/>
              <a:t>和之前模型的不同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14429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6969</TotalTime>
  <Words>1146</Words>
  <Application>Microsoft Office PowerPoint</Application>
  <PresentationFormat>Widescreen</PresentationFormat>
  <Paragraphs>235</Paragraphs>
  <Slides>26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5" baseType="lpstr">
      <vt:lpstr>等线</vt:lpstr>
      <vt:lpstr>等线 Light</vt:lpstr>
      <vt:lpstr>Amazon Ember</vt:lpstr>
      <vt:lpstr>Amazon Ember Light</vt:lpstr>
      <vt:lpstr>Arial</vt:lpstr>
      <vt:lpstr>Calibri</vt:lpstr>
      <vt:lpstr>Calibri Light</vt:lpstr>
      <vt:lpstr>Cambria Math</vt:lpstr>
      <vt:lpstr>Office Theme</vt:lpstr>
      <vt:lpstr> 获取Hackathon环境 请大家发送邮件至 dgl-waic@request-nb.mxnet.io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肖景望</dc:creator>
  <cp:lastModifiedBy>Gan, Quan</cp:lastModifiedBy>
  <cp:revision>178</cp:revision>
  <dcterms:created xsi:type="dcterms:W3CDTF">2019-08-08T03:27:24Z</dcterms:created>
  <dcterms:modified xsi:type="dcterms:W3CDTF">2019-12-07T11:40:33Z</dcterms:modified>
</cp:coreProperties>
</file>